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82" r:id="rId2"/>
    <p:sldId id="272" r:id="rId3"/>
    <p:sldId id="281" r:id="rId4"/>
    <p:sldId id="280" r:id="rId5"/>
    <p:sldId id="274" r:id="rId6"/>
    <p:sldId id="256" r:id="rId7"/>
    <p:sldId id="257" r:id="rId8"/>
    <p:sldId id="260" r:id="rId9"/>
    <p:sldId id="265" r:id="rId10"/>
    <p:sldId id="266" r:id="rId11"/>
    <p:sldId id="267" r:id="rId12"/>
    <p:sldId id="269" r:id="rId13"/>
    <p:sldId id="268" r:id="rId14"/>
    <p:sldId id="273" r:id="rId15"/>
    <p:sldId id="278" r:id="rId16"/>
    <p:sldId id="279" r:id="rId17"/>
    <p:sldId id="277" r:id="rId18"/>
    <p:sldId id="276"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9D28619-A406-4BEF-AACD-B5964A3F72D8}" type="datetimeFigureOut">
              <a:rPr lang="en-US" smtClean="0"/>
              <a:pPr/>
              <a:t>22/7/2013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D054242-E5BE-485D-BCC9-1A82905BE73F}" type="slidenum">
              <a:rPr lang="en-US" smtClean="0"/>
              <a:pPr/>
              <a:t>‹#›</a:t>
            </a:fld>
            <a:endParaRPr lang="en-US"/>
          </a:p>
        </p:txBody>
      </p:sp>
    </p:spTree>
    <p:extLst>
      <p:ext uri="{BB962C8B-B14F-4D97-AF65-F5344CB8AC3E}">
        <p14:creationId xmlns:p14="http://schemas.microsoft.com/office/powerpoint/2010/main" val="30715805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D054242-E5BE-485D-BCC9-1A82905BE73F}" type="slidenum">
              <a:rPr lang="en-US" smtClean="0"/>
              <a:pPr/>
              <a:t>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D054242-E5BE-485D-BCC9-1A82905BE73F}" type="slidenum">
              <a:rPr lang="en-US" smtClean="0"/>
              <a:pPr/>
              <a:t>12</a:t>
            </a:fld>
            <a:endParaRPr lang="en-US"/>
          </a:p>
        </p:txBody>
      </p:sp>
    </p:spTree>
    <p:extLst>
      <p:ext uri="{BB962C8B-B14F-4D97-AF65-F5344CB8AC3E}">
        <p14:creationId xmlns:p14="http://schemas.microsoft.com/office/powerpoint/2010/main" val="12492031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C2EA5BC-A3A2-41C4-9938-62D7EAB32BDB}" type="datetime9">
              <a:rPr lang="en-US" smtClean="0"/>
              <a:pPr/>
              <a:t>22/7/2013 12:25:08 PM</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77D6D3-CD90-4340-A261-2B6311B97D1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ECF3E3A-7547-4ADB-8472-E4647F56548F}" type="datetime9">
              <a:rPr lang="en-US" smtClean="0"/>
              <a:pPr/>
              <a:t>22/7/2013 12:25:08 PM</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77D6D3-CD90-4340-A261-2B6311B97D1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DF7FF12-C9F5-4550-9F66-3692DC52E1CA}" type="datetime9">
              <a:rPr lang="en-US" smtClean="0"/>
              <a:pPr/>
              <a:t>22/7/2013 12:25:08 PM</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77D6D3-CD90-4340-A261-2B6311B97D17}"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Tree>
    <p:extLst>
      <p:ext uri="{BB962C8B-B14F-4D97-AF65-F5344CB8AC3E}">
        <p14:creationId xmlns:p14="http://schemas.microsoft.com/office/powerpoint/2010/main" val="2224283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5F1D402-C364-49F1-86D5-555AAA476EBE}" type="datetime9">
              <a:rPr lang="en-US" smtClean="0"/>
              <a:pPr/>
              <a:t>22/7/2013 12:25:08 PM</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77D6D3-CD90-4340-A261-2B6311B97D1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0AEEDD7-1C12-4585-94F2-DE6C5EC3BAF5}" type="datetime9">
              <a:rPr lang="en-US" smtClean="0"/>
              <a:pPr/>
              <a:t>22/7/2013 12:25:08 PM</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77D6D3-CD90-4340-A261-2B6311B97D1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EF14DBA-9543-4324-ADE5-02FA36318F14}" type="datetime9">
              <a:rPr lang="en-US" smtClean="0"/>
              <a:pPr/>
              <a:t>22/7/2013 12:25:08 PM</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77D6D3-CD90-4340-A261-2B6311B97D1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F25AF40-FA98-447B-AE3D-A28E56C71CD7}" type="datetime9">
              <a:rPr lang="en-US" smtClean="0"/>
              <a:pPr/>
              <a:t>22/7/2013 12:25:08 PM</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477D6D3-CD90-4340-A261-2B6311B97D1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3A37019-586C-4E44-9CC3-557E34CDA52E}" type="datetime9">
              <a:rPr lang="en-US" smtClean="0"/>
              <a:pPr/>
              <a:t>22/7/2013 12:25:08 PM</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477D6D3-CD90-4340-A261-2B6311B97D1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E5A7F1A-616D-4BFB-9AAE-85472FC18818}" type="datetime9">
              <a:rPr lang="en-US" smtClean="0"/>
              <a:pPr/>
              <a:t>22/7/2013 12:25:08 PM</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477D6D3-CD90-4340-A261-2B6311B97D1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6E3E0CC-0A18-427F-9292-9250AF3E9740}" type="datetime9">
              <a:rPr lang="en-US" smtClean="0"/>
              <a:pPr/>
              <a:t>22/7/2013 12:25:08 PM</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77D6D3-CD90-4340-A261-2B6311B97D1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7D080C6-F3D3-4FE3-9829-EAD8BBA90930}" type="datetime9">
              <a:rPr lang="en-US" smtClean="0"/>
              <a:pPr/>
              <a:t>22/7/2013 12:25:08 PM</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77D6D3-CD90-4340-A261-2B6311B97D1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4C1B4A-6692-43A7-80A1-C764A786F6E5}" type="datetime9">
              <a:rPr lang="en-US" smtClean="0"/>
              <a:pPr/>
              <a:t>22/7/2013 12:25:08 PM</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477D6D3-CD90-4340-A261-2B6311B97D1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12.jpeg"/><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10.jpeg"/><Relationship Id="rId3" Type="http://schemas.openxmlformats.org/officeDocument/2006/relationships/image" Target="../media/image5.jpeg"/><Relationship Id="rId7" Type="http://schemas.openxmlformats.org/officeDocument/2006/relationships/image" Target="../media/image9.jpeg"/><Relationship Id="rId2" Type="http://schemas.openxmlformats.org/officeDocument/2006/relationships/image" Target="../media/image4.jpeg"/><Relationship Id="rId1" Type="http://schemas.openxmlformats.org/officeDocument/2006/relationships/slideLayout" Target="../slideLayouts/slideLayout7.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jpeg"/><Relationship Id="rId9" Type="http://schemas.openxmlformats.org/officeDocument/2006/relationships/image" Target="../media/image11.jpeg"/></Relationships>
</file>

<file path=ppt/slides/_rels/slide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8" name="Rectangle 4"/>
          <p:cNvSpPr>
            <a:spLocks noGrp="1" noChangeArrowheads="1"/>
          </p:cNvSpPr>
          <p:nvPr>
            <p:ph type="subTitle" idx="1"/>
          </p:nvPr>
        </p:nvSpPr>
        <p:spPr>
          <a:xfrm>
            <a:off x="76200" y="609600"/>
            <a:ext cx="8998527" cy="1371600"/>
          </a:xfrm>
        </p:spPr>
        <p:txBody>
          <a:bodyPr>
            <a:noAutofit/>
          </a:bodyPr>
          <a:lstStyle/>
          <a:p>
            <a:pPr>
              <a:lnSpc>
                <a:spcPct val="80000"/>
              </a:lnSpc>
            </a:pPr>
            <a:r>
              <a:rPr lang="en-US" sz="4400" b="1" dirty="0" smtClean="0">
                <a:solidFill>
                  <a:srgbClr val="FF0000"/>
                </a:solidFill>
                <a:effectLst>
                  <a:outerShdw blurRad="38100" dist="38100" dir="2700000" algn="tl">
                    <a:srgbClr val="000000">
                      <a:alpha val="43137"/>
                    </a:srgbClr>
                  </a:outerShdw>
                </a:effectLst>
                <a:latin typeface="Forte" pitchFamily="66" charset="0"/>
              </a:rPr>
              <a:t>  </a:t>
            </a:r>
            <a:r>
              <a:rPr lang="en-US" sz="5400" b="1" dirty="0" smtClean="0">
                <a:solidFill>
                  <a:srgbClr val="FF0000"/>
                </a:solidFill>
                <a:effectLst>
                  <a:outerShdw blurRad="38100" dist="38100" dir="2700000" algn="tl">
                    <a:srgbClr val="000000">
                      <a:alpha val="43137"/>
                    </a:srgbClr>
                  </a:outerShdw>
                </a:effectLst>
                <a:latin typeface="Forte" pitchFamily="66" charset="0"/>
              </a:rPr>
              <a:t>WELCOME   </a:t>
            </a:r>
            <a:r>
              <a:rPr lang="en-US" sz="5400" b="1" dirty="0" smtClean="0">
                <a:solidFill>
                  <a:srgbClr val="FF0000"/>
                </a:solidFill>
                <a:effectLst>
                  <a:outerShdw blurRad="38100" dist="38100" dir="2700000" algn="tl">
                    <a:srgbClr val="000000">
                      <a:alpha val="43137"/>
                    </a:srgbClr>
                  </a:outerShdw>
                </a:effectLst>
                <a:latin typeface="Forte" pitchFamily="66" charset="0"/>
              </a:rPr>
              <a:t>TO   YOU   ALL</a:t>
            </a:r>
            <a:endParaRPr lang="en-US" sz="5400" b="1" dirty="0">
              <a:solidFill>
                <a:srgbClr val="FF0000"/>
              </a:solidFill>
              <a:effectLst>
                <a:outerShdw blurRad="38100" dist="38100" dir="2700000" algn="tl">
                  <a:srgbClr val="000000">
                    <a:alpha val="43137"/>
                  </a:srgbClr>
                </a:outerShdw>
              </a:effectLst>
              <a:latin typeface="Forte" pitchFamily="66" charset="0"/>
            </a:endParaRPr>
          </a:p>
        </p:txBody>
      </p:sp>
    </p:spTree>
    <p:extLst>
      <p:ext uri="{BB962C8B-B14F-4D97-AF65-F5344CB8AC3E}">
        <p14:creationId xmlns:p14="http://schemas.microsoft.com/office/powerpoint/2010/main" val="20185202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repeatCount="indefinite" fill="hold" nodeType="withEffect">
                                  <p:stCondLst>
                                    <p:cond delay="0"/>
                                  </p:stCondLst>
                                  <p:iterate type="lt">
                                    <p:tmPct val="10000"/>
                                  </p:iterate>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p:cTn id="7" dur="1000" fill="hold"/>
                                        <p:tgtEl>
                                          <p:spTgt spid="8">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1000" fill="hold"/>
                                        <p:tgtEl>
                                          <p:spTgt spid="8">
                                            <p:txEl>
                                              <p:pRg st="0" end="0"/>
                                            </p:txEl>
                                          </p:spTgt>
                                        </p:tgtEl>
                                        <p:attrNameLst>
                                          <p:attrName>ppt_y</p:attrName>
                                        </p:attrNameLst>
                                      </p:cBhvr>
                                      <p:tavLst>
                                        <p:tav tm="0">
                                          <p:val>
                                            <p:strVal val="#ppt_y"/>
                                          </p:val>
                                        </p:tav>
                                        <p:tav tm="100000">
                                          <p:val>
                                            <p:strVal val="#ppt_y"/>
                                          </p:val>
                                        </p:tav>
                                      </p:tavLst>
                                    </p:anim>
                                    <p:anim calcmode="lin" valueType="num">
                                      <p:cBhvr>
                                        <p:cTn id="9" dur="1000" fill="hold"/>
                                        <p:tgtEl>
                                          <p:spTgt spid="8">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1000" fill="hold"/>
                                        <p:tgtEl>
                                          <p:spTgt spid="8">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1000" tmFilter="0,0; .5, 1; 1, 1"/>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56" descr="Input joystic1"/>
          <p:cNvPicPr>
            <a:picLocks noChangeAspect="1" noChangeArrowheads="1"/>
          </p:cNvPicPr>
          <p:nvPr/>
        </p:nvPicPr>
        <p:blipFill>
          <a:blip r:embed="rId2"/>
          <a:srcRect/>
          <a:stretch>
            <a:fillRect/>
          </a:stretch>
        </p:blipFill>
        <p:spPr bwMode="auto">
          <a:xfrm>
            <a:off x="228600" y="1524000"/>
            <a:ext cx="3962400" cy="2451837"/>
          </a:xfrm>
          <a:prstGeom prst="rect">
            <a:avLst/>
          </a:prstGeom>
          <a:noFill/>
          <a:ln w="9525">
            <a:noFill/>
            <a:miter lim="800000"/>
            <a:headEnd/>
            <a:tailEnd/>
          </a:ln>
        </p:spPr>
      </p:pic>
      <p:pic>
        <p:nvPicPr>
          <p:cNvPr id="6" name="Picture 53" descr="Input joystic"/>
          <p:cNvPicPr>
            <a:picLocks noChangeAspect="1" noChangeArrowheads="1"/>
          </p:cNvPicPr>
          <p:nvPr/>
        </p:nvPicPr>
        <p:blipFill>
          <a:blip r:embed="rId3"/>
          <a:srcRect/>
          <a:stretch>
            <a:fillRect/>
          </a:stretch>
        </p:blipFill>
        <p:spPr bwMode="auto">
          <a:xfrm>
            <a:off x="3505200" y="1600200"/>
            <a:ext cx="3979806" cy="2667000"/>
          </a:xfrm>
          <a:prstGeom prst="rect">
            <a:avLst/>
          </a:prstGeom>
          <a:noFill/>
        </p:spPr>
      </p:pic>
      <p:sp>
        <p:nvSpPr>
          <p:cNvPr id="25" name="Text Box 57"/>
          <p:cNvSpPr txBox="1">
            <a:spLocks noChangeArrowheads="1"/>
          </p:cNvSpPr>
          <p:nvPr/>
        </p:nvSpPr>
        <p:spPr bwMode="auto">
          <a:xfrm>
            <a:off x="2743200" y="0"/>
            <a:ext cx="2438400" cy="1015663"/>
          </a:xfrm>
          <a:prstGeom prst="rect">
            <a:avLst/>
          </a:prstGeom>
          <a:noFill/>
          <a:ln w="9525">
            <a:noFill/>
            <a:miter lim="800000"/>
            <a:headEnd/>
            <a:tailEnd/>
          </a:ln>
          <a:effectLst/>
        </p:spPr>
        <p:txBody>
          <a:bodyPr wrap="square">
            <a:spAutoFit/>
          </a:bodyPr>
          <a:lstStyle/>
          <a:p>
            <a:pPr algn="ctr"/>
            <a:r>
              <a:rPr lang="bn-BD" sz="6000" b="1" u="sng" cap="all" dirty="0" smtClean="0">
                <a:ln w="9000" cmpd="sng">
                  <a:solidFill>
                    <a:schemeClr val="accent4">
                      <a:shade val="50000"/>
                      <a:satMod val="120000"/>
                    </a:schemeClr>
                  </a:solidFill>
                  <a:prstDash val="solid"/>
                </a:ln>
                <a:effectLst>
                  <a:reflection blurRad="12700" stA="28000" endPos="45000" dist="1000" dir="5400000" sy="-100000" algn="bl" rotWithShape="0"/>
                </a:effectLst>
                <a:latin typeface="NikoshBAN" pitchFamily="2" charset="0"/>
                <a:cs typeface="NikoshBAN" pitchFamily="2" charset="0"/>
              </a:rPr>
              <a:t>জয়স্টিক</a:t>
            </a:r>
            <a:endParaRPr lang="en-US" sz="6000" b="1" u="sng" cap="all" dirty="0">
              <a:ln w="9000" cmpd="sng">
                <a:solidFill>
                  <a:schemeClr val="accent4">
                    <a:shade val="50000"/>
                    <a:satMod val="120000"/>
                  </a:schemeClr>
                </a:solidFill>
                <a:prstDash val="solid"/>
              </a:ln>
              <a:effectLst>
                <a:reflection blurRad="12700" stA="28000" endPos="45000" dist="1000" dir="5400000" sy="-100000" algn="bl" rotWithShape="0"/>
              </a:effectLst>
              <a:latin typeface="NikoshBAN" pitchFamily="2" charset="0"/>
              <a:cs typeface="NikoshBAN" pitchFamily="2" charset="0"/>
            </a:endParaRPr>
          </a:p>
        </p:txBody>
      </p:sp>
      <p:sp>
        <p:nvSpPr>
          <p:cNvPr id="26" name="TextBox 25"/>
          <p:cNvSpPr txBox="1"/>
          <p:nvPr/>
        </p:nvSpPr>
        <p:spPr>
          <a:xfrm>
            <a:off x="-304800" y="4265474"/>
            <a:ext cx="8294463" cy="1846659"/>
          </a:xfrm>
          <a:prstGeom prst="rect">
            <a:avLst/>
          </a:prstGeom>
          <a:noFill/>
        </p:spPr>
        <p:txBody>
          <a:bodyPr wrap="square" rtlCol="0">
            <a:spAutoFit/>
          </a:bodyPr>
          <a:lstStyle/>
          <a:p>
            <a:pPr algn="ctr"/>
            <a:r>
              <a:rPr lang="bn-BD" sz="3800" b="1" cap="all" dirty="0" smtClean="0">
                <a:ln w="9000" cmpd="sng">
                  <a:solidFill>
                    <a:schemeClr val="accent4">
                      <a:shade val="50000"/>
                      <a:satMod val="120000"/>
                    </a:schemeClr>
                  </a:solidFill>
                  <a:prstDash val="solid"/>
                </a:ln>
                <a:effectLst>
                  <a:reflection blurRad="12700" stA="28000" endPos="45000" dist="1000" dir="5400000" sy="-100000" algn="bl" rotWithShape="0"/>
                </a:effectLst>
                <a:latin typeface="NikoshBAN" pitchFamily="2" charset="0"/>
                <a:cs typeface="NikoshBAN" pitchFamily="2" charset="0"/>
              </a:rPr>
              <a:t> জয়স্টিক এর কাজ মাউসের মতোই। এটি দিয়ে কার্সর দ্রুত নাড়াচাড়া করানো যায়। এটি গেম খেলার জন্য অধিকতর উপযোগী।</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5"/>
                                        </p:tgtEl>
                                        <p:attrNameLst>
                                          <p:attrName>style.visibility</p:attrName>
                                        </p:attrNameLst>
                                      </p:cBhvr>
                                      <p:to>
                                        <p:strVal val="visible"/>
                                      </p:to>
                                    </p:set>
                                    <p:anim calcmode="lin" valueType="num">
                                      <p:cBhvr additive="base">
                                        <p:cTn id="7" dur="500" fill="hold"/>
                                        <p:tgtEl>
                                          <p:spTgt spid="25"/>
                                        </p:tgtEl>
                                        <p:attrNameLst>
                                          <p:attrName>ppt_x</p:attrName>
                                        </p:attrNameLst>
                                      </p:cBhvr>
                                      <p:tavLst>
                                        <p:tav tm="0">
                                          <p:val>
                                            <p:strVal val="#ppt_x"/>
                                          </p:val>
                                        </p:tav>
                                        <p:tav tm="100000">
                                          <p:val>
                                            <p:strVal val="#ppt_x"/>
                                          </p:val>
                                        </p:tav>
                                      </p:tavLst>
                                    </p:anim>
                                    <p:anim calcmode="lin" valueType="num">
                                      <p:cBhvr additive="base">
                                        <p:cTn id="8"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6"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1+#ppt_w/2"/>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par>
                                <p:cTn id="15" presetID="2" presetClass="entr" presetSubtype="6" fill="hold" nodeType="withEffect">
                                  <p:stCondLst>
                                    <p:cond delay="0"/>
                                  </p:stCondLst>
                                  <p:childTnLst>
                                    <p:set>
                                      <p:cBhvr>
                                        <p:cTn id="16" dur="1" fill="hold">
                                          <p:stCondLst>
                                            <p:cond delay="0"/>
                                          </p:stCondLst>
                                        </p:cTn>
                                        <p:tgtEl>
                                          <p:spTgt spid="6"/>
                                        </p:tgtEl>
                                        <p:attrNameLst>
                                          <p:attrName>style.visibility</p:attrName>
                                        </p:attrNameLst>
                                      </p:cBhvr>
                                      <p:to>
                                        <p:strVal val="visible"/>
                                      </p:to>
                                    </p:set>
                                    <p:anim calcmode="lin" valueType="num">
                                      <p:cBhvr additive="base">
                                        <p:cTn id="17" dur="500" fill="hold"/>
                                        <p:tgtEl>
                                          <p:spTgt spid="6"/>
                                        </p:tgtEl>
                                        <p:attrNameLst>
                                          <p:attrName>ppt_x</p:attrName>
                                        </p:attrNameLst>
                                      </p:cBhvr>
                                      <p:tavLst>
                                        <p:tav tm="0">
                                          <p:val>
                                            <p:strVal val="1+#ppt_w/2"/>
                                          </p:val>
                                        </p:tav>
                                        <p:tav tm="100000">
                                          <p:val>
                                            <p:strVal val="#ppt_x"/>
                                          </p:val>
                                        </p:tav>
                                      </p:tavLst>
                                    </p:anim>
                                    <p:anim calcmode="lin" valueType="num">
                                      <p:cBhvr additive="base">
                                        <p:cTn id="1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26"/>
                                        </p:tgtEl>
                                        <p:attrNameLst>
                                          <p:attrName>style.visibility</p:attrName>
                                        </p:attrNameLst>
                                      </p:cBhvr>
                                      <p:to>
                                        <p:strVal val="visible"/>
                                      </p:to>
                                    </p:set>
                                    <p:animEffect transition="in" filter="wipe(down)">
                                      <p:cBhvr>
                                        <p:cTn id="23"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2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34" descr="OMR-Scanner-Optical-Mark-Reader-"/>
          <p:cNvPicPr>
            <a:picLocks noChangeAspect="1" noChangeArrowheads="1"/>
          </p:cNvPicPr>
          <p:nvPr/>
        </p:nvPicPr>
        <p:blipFill>
          <a:blip r:embed="rId2"/>
          <a:srcRect/>
          <a:stretch>
            <a:fillRect/>
          </a:stretch>
        </p:blipFill>
        <p:spPr bwMode="auto">
          <a:xfrm>
            <a:off x="1066800" y="914400"/>
            <a:ext cx="5334000" cy="3200400"/>
          </a:xfrm>
          <a:prstGeom prst="rect">
            <a:avLst/>
          </a:prstGeom>
          <a:noFill/>
          <a:ln w="9525">
            <a:noFill/>
            <a:miter lim="800000"/>
            <a:headEnd/>
            <a:tailEnd/>
          </a:ln>
        </p:spPr>
      </p:pic>
      <p:sp>
        <p:nvSpPr>
          <p:cNvPr id="6" name="Rectangle 5"/>
          <p:cNvSpPr/>
          <p:nvPr/>
        </p:nvSpPr>
        <p:spPr>
          <a:xfrm>
            <a:off x="2514600" y="0"/>
            <a:ext cx="2722220" cy="1015663"/>
          </a:xfrm>
          <a:prstGeom prst="rect">
            <a:avLst/>
          </a:prstGeom>
        </p:spPr>
        <p:txBody>
          <a:bodyPr wrap="none">
            <a:spAutoFit/>
          </a:bodyPr>
          <a:lstStyle/>
          <a:p>
            <a:r>
              <a:rPr lang="bn-BD" sz="6000" b="1" u="sng" cap="all" dirty="0" smtClean="0">
                <a:ln w="9000" cmpd="sng">
                  <a:solidFill>
                    <a:schemeClr val="accent4">
                      <a:shade val="50000"/>
                      <a:satMod val="120000"/>
                    </a:schemeClr>
                  </a:solidFill>
                  <a:prstDash val="solid"/>
                </a:ln>
                <a:effectLst>
                  <a:reflection blurRad="12700" stA="28000" endPos="45000" dist="1000" dir="5400000" sy="-100000" algn="bl" rotWithShape="0"/>
                </a:effectLst>
                <a:latin typeface="NikoshBAN" pitchFamily="2" charset="0"/>
                <a:cs typeface="NikoshBAN" pitchFamily="2" charset="0"/>
              </a:rPr>
              <a:t>ও এম আর</a:t>
            </a:r>
            <a:endParaRPr lang="en-US" sz="6000" b="1" u="sng" cap="all" dirty="0">
              <a:ln w="9000" cmpd="sng">
                <a:solidFill>
                  <a:schemeClr val="accent4">
                    <a:shade val="50000"/>
                    <a:satMod val="120000"/>
                  </a:schemeClr>
                </a:solidFill>
                <a:prstDash val="solid"/>
              </a:ln>
              <a:effectLst>
                <a:reflection blurRad="12700" stA="28000" endPos="45000" dist="1000" dir="5400000" sy="-100000" algn="bl" rotWithShape="0"/>
              </a:effectLst>
              <a:latin typeface="NikoshBAN" pitchFamily="2" charset="0"/>
              <a:cs typeface="NikoshBAN" pitchFamily="2" charset="0"/>
            </a:endParaRPr>
          </a:p>
        </p:txBody>
      </p:sp>
      <p:sp>
        <p:nvSpPr>
          <p:cNvPr id="24" name="TextBox 23"/>
          <p:cNvSpPr txBox="1"/>
          <p:nvPr/>
        </p:nvSpPr>
        <p:spPr>
          <a:xfrm>
            <a:off x="0" y="4191000"/>
            <a:ext cx="7696200" cy="1569660"/>
          </a:xfrm>
          <a:prstGeom prst="rect">
            <a:avLst/>
          </a:prstGeom>
          <a:noFill/>
        </p:spPr>
        <p:txBody>
          <a:bodyPr wrap="square" rtlCol="0">
            <a:spAutoFit/>
          </a:bodyPr>
          <a:lstStyle/>
          <a:p>
            <a:pPr algn="ctr"/>
            <a:r>
              <a:rPr lang="bn-BD" sz="3200" b="1" cap="all" dirty="0" smtClean="0">
                <a:ln w="9000" cmpd="sng">
                  <a:solidFill>
                    <a:schemeClr val="accent4">
                      <a:shade val="50000"/>
                      <a:satMod val="120000"/>
                    </a:schemeClr>
                  </a:solidFill>
                  <a:prstDash val="solid"/>
                </a:ln>
                <a:effectLst>
                  <a:reflection blurRad="12700" stA="28000" endPos="45000" dist="1000" dir="5400000" sy="-100000" algn="bl" rotWithShape="0"/>
                </a:effectLst>
                <a:latin typeface="NikoshBAN" pitchFamily="2" charset="0"/>
                <a:cs typeface="NikoshBAN" pitchFamily="2" charset="0"/>
              </a:rPr>
              <a:t>ও এম আর একটি ইনপুট ডিভাইস।</a:t>
            </a:r>
            <a:endParaRPr lang="en-US" sz="3200" b="1" cap="all" dirty="0" smtClean="0">
              <a:ln w="9000" cmpd="sng">
                <a:solidFill>
                  <a:schemeClr val="accent4">
                    <a:shade val="50000"/>
                    <a:satMod val="120000"/>
                  </a:schemeClr>
                </a:solidFill>
                <a:prstDash val="solid"/>
              </a:ln>
              <a:effectLst>
                <a:reflection blurRad="12700" stA="28000" endPos="45000" dist="1000" dir="5400000" sy="-100000" algn="bl" rotWithShape="0"/>
              </a:effectLst>
              <a:latin typeface="NikoshBAN" pitchFamily="2" charset="0"/>
              <a:cs typeface="NikoshBAN" pitchFamily="2" charset="0"/>
            </a:endParaRPr>
          </a:p>
          <a:p>
            <a:pPr algn="ctr"/>
            <a:r>
              <a:rPr lang="bn-BD" sz="3200" b="1" cap="all" dirty="0" smtClean="0">
                <a:ln w="9000" cmpd="sng">
                  <a:solidFill>
                    <a:schemeClr val="accent4">
                      <a:shade val="50000"/>
                      <a:satMod val="120000"/>
                    </a:schemeClr>
                  </a:solidFill>
                  <a:prstDash val="solid"/>
                </a:ln>
                <a:effectLst>
                  <a:reflection blurRad="12700" stA="28000" endPos="45000" dist="1000" dir="5400000" sy="-100000" algn="bl" rotWithShape="0"/>
                </a:effectLst>
                <a:latin typeface="NikoshBAN" pitchFamily="2" charset="0"/>
                <a:cs typeface="NikoshBAN" pitchFamily="2" charset="0"/>
              </a:rPr>
              <a:t>ও এম আর এর পূর্ণরুপ হচ্ছে অপটিক্যাল মার্ক রিডার।</a:t>
            </a:r>
          </a:p>
          <a:p>
            <a:pPr algn="ctr"/>
            <a:r>
              <a:rPr lang="bn-BD" sz="3200" b="1" cap="all" dirty="0" smtClean="0">
                <a:ln w="9000" cmpd="sng">
                  <a:solidFill>
                    <a:schemeClr val="accent4">
                      <a:shade val="50000"/>
                      <a:satMod val="120000"/>
                    </a:schemeClr>
                  </a:solidFill>
                  <a:prstDash val="solid"/>
                </a:ln>
                <a:effectLst>
                  <a:reflection blurRad="12700" stA="28000" endPos="45000" dist="1000" dir="5400000" sy="-100000" algn="bl" rotWithShape="0"/>
                </a:effectLst>
                <a:latin typeface="NikoshBAN" pitchFamily="2" charset="0"/>
                <a:cs typeface="NikoshBAN" pitchFamily="2" charset="0"/>
              </a:rPr>
              <a:t>আলোর প্রতিফলন বিচার করে এটি বিভিন্ন তথ্য বুঝতে পারে।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0-#ppt_w/2"/>
                                          </p:val>
                                        </p:tav>
                                        <p:tav tm="100000">
                                          <p:val>
                                            <p:strVal val="#ppt_x"/>
                                          </p:val>
                                        </p:tav>
                                      </p:tavLst>
                                    </p:anim>
                                    <p:anim calcmode="lin" valueType="num">
                                      <p:cBhvr additive="base">
                                        <p:cTn id="8" dur="500" fill="hold"/>
                                        <p:tgtEl>
                                          <p:spTgt spid="6"/>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0-#ppt_w/2"/>
                                          </p:val>
                                        </p:tav>
                                        <p:tav tm="100000">
                                          <p:val>
                                            <p:strVal val="#ppt_x"/>
                                          </p:val>
                                        </p:tav>
                                      </p:tavLst>
                                    </p:anim>
                                    <p:anim calcmode="lin" valueType="num">
                                      <p:cBhvr additive="base">
                                        <p:cTn id="14"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24"/>
                                        </p:tgtEl>
                                        <p:attrNameLst>
                                          <p:attrName>style.visibility</p:attrName>
                                        </p:attrNameLst>
                                      </p:cBhvr>
                                      <p:to>
                                        <p:strVal val="visible"/>
                                      </p:to>
                                    </p:set>
                                    <p:anim calcmode="lin" valueType="num">
                                      <p:cBhvr additive="base">
                                        <p:cTn id="19" dur="500" fill="hold"/>
                                        <p:tgtEl>
                                          <p:spTgt spid="24"/>
                                        </p:tgtEl>
                                        <p:attrNameLst>
                                          <p:attrName>ppt_x</p:attrName>
                                        </p:attrNameLst>
                                      </p:cBhvr>
                                      <p:tavLst>
                                        <p:tav tm="0">
                                          <p:val>
                                            <p:strVal val="1+#ppt_w/2"/>
                                          </p:val>
                                        </p:tav>
                                        <p:tav tm="100000">
                                          <p:val>
                                            <p:strVal val="#ppt_x"/>
                                          </p:val>
                                        </p:tav>
                                      </p:tavLst>
                                    </p:anim>
                                    <p:anim calcmode="lin" valueType="num">
                                      <p:cBhvr additive="base">
                                        <p:cTn id="20" dur="500" fill="hold"/>
                                        <p:tgtEl>
                                          <p:spTgt spid="2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14" descr="38"/>
          <p:cNvPicPr>
            <a:picLocks noChangeAspect="1" noChangeArrowheads="1"/>
          </p:cNvPicPr>
          <p:nvPr/>
        </p:nvPicPr>
        <p:blipFill>
          <a:blip r:embed="rId3"/>
          <a:srcRect/>
          <a:stretch>
            <a:fillRect/>
          </a:stretch>
        </p:blipFill>
        <p:spPr bwMode="auto">
          <a:xfrm>
            <a:off x="2133600" y="1241424"/>
            <a:ext cx="3505200" cy="2720976"/>
          </a:xfrm>
          <a:prstGeom prst="rect">
            <a:avLst/>
          </a:prstGeom>
          <a:noFill/>
          <a:ln w="9525">
            <a:noFill/>
            <a:miter lim="800000"/>
            <a:headEnd/>
            <a:tailEnd/>
          </a:ln>
        </p:spPr>
      </p:pic>
      <p:sp>
        <p:nvSpPr>
          <p:cNvPr id="4" name="TextBox 3"/>
          <p:cNvSpPr txBox="1"/>
          <p:nvPr/>
        </p:nvSpPr>
        <p:spPr>
          <a:xfrm>
            <a:off x="2133600" y="304800"/>
            <a:ext cx="3573414" cy="830997"/>
          </a:xfrm>
          <a:prstGeom prst="rect">
            <a:avLst/>
          </a:prstGeom>
          <a:noFill/>
        </p:spPr>
        <p:txBody>
          <a:bodyPr wrap="none" rtlCol="0">
            <a:spAutoFit/>
          </a:bodyPr>
          <a:lstStyle/>
          <a:p>
            <a:r>
              <a:rPr lang="bn-BD" sz="4800" b="1" u="sng" cap="all" dirty="0" smtClean="0">
                <a:ln w="9000" cmpd="sng">
                  <a:solidFill>
                    <a:schemeClr val="accent4">
                      <a:shade val="50000"/>
                      <a:satMod val="120000"/>
                    </a:schemeClr>
                  </a:solidFill>
                  <a:prstDash val="solid"/>
                </a:ln>
                <a:effectLst>
                  <a:reflection blurRad="12700" stA="28000" endPos="45000" dist="1000" dir="5400000" sy="-100000" algn="bl" rotWithShape="0"/>
                </a:effectLst>
                <a:latin typeface="NikoshBAN" pitchFamily="2" charset="0"/>
                <a:cs typeface="NikoshBAN" pitchFamily="2" charset="0"/>
              </a:rPr>
              <a:t>ডিজিটাল ক্যামেরা</a:t>
            </a:r>
            <a:endParaRPr lang="en-US" sz="4800" b="1" u="sng" cap="all" dirty="0">
              <a:ln w="9000" cmpd="sng">
                <a:solidFill>
                  <a:schemeClr val="accent4">
                    <a:shade val="50000"/>
                    <a:satMod val="120000"/>
                  </a:schemeClr>
                </a:solidFill>
                <a:prstDash val="solid"/>
              </a:ln>
              <a:effectLst>
                <a:reflection blurRad="12700" stA="28000" endPos="45000" dist="1000" dir="5400000" sy="-100000" algn="bl" rotWithShape="0"/>
              </a:effectLst>
              <a:latin typeface="NikoshBAN" pitchFamily="2" charset="0"/>
              <a:cs typeface="NikoshBAN" pitchFamily="2" charset="0"/>
            </a:endParaRPr>
          </a:p>
        </p:txBody>
      </p:sp>
      <p:sp>
        <p:nvSpPr>
          <p:cNvPr id="22" name="TextBox 21"/>
          <p:cNvSpPr txBox="1"/>
          <p:nvPr/>
        </p:nvSpPr>
        <p:spPr>
          <a:xfrm>
            <a:off x="0" y="4191000"/>
            <a:ext cx="7696200" cy="2062103"/>
          </a:xfrm>
          <a:prstGeom prst="rect">
            <a:avLst/>
          </a:prstGeom>
          <a:noFill/>
        </p:spPr>
        <p:txBody>
          <a:bodyPr wrap="square" rtlCol="0">
            <a:spAutoFit/>
          </a:bodyPr>
          <a:lstStyle/>
          <a:p>
            <a:pPr algn="ctr"/>
            <a:r>
              <a:rPr lang="bn-BD" sz="3200" b="1" cap="all" dirty="0" smtClean="0">
                <a:ln w="9000" cmpd="sng">
                  <a:solidFill>
                    <a:schemeClr val="accent4">
                      <a:shade val="50000"/>
                      <a:satMod val="120000"/>
                    </a:schemeClr>
                  </a:solidFill>
                  <a:prstDash val="solid"/>
                </a:ln>
                <a:effectLst>
                  <a:reflection blurRad="12700" stA="28000" endPos="45000" dist="1000" dir="5400000" sy="-100000" algn="bl" rotWithShape="0"/>
                </a:effectLst>
                <a:latin typeface="NikoshBAN" pitchFamily="2" charset="0"/>
                <a:cs typeface="NikoshBAN" pitchFamily="2" charset="0"/>
              </a:rPr>
              <a:t>ডিজিটাল ক্যামেরা কম্পিউটারের ইনপুট ডিভাইস হিসাবে ব্যবহার হয়। ডিজিটাল ক্যামেরাটিতে ইউএসবি পোর্টের মাধ্যমে কম্পিউটারের সাথে যুক্ত করে ডিজিটাল ছবি কম্পিউটারে প্রবেশ করানো হয়।</a:t>
            </a:r>
            <a:endParaRPr lang="en-US" sz="3200" b="1" cap="all" dirty="0" smtClean="0">
              <a:ln w="9000" cmpd="sng">
                <a:solidFill>
                  <a:schemeClr val="accent4">
                    <a:shade val="50000"/>
                    <a:satMod val="120000"/>
                  </a:schemeClr>
                </a:solidFill>
                <a:prstDash val="solid"/>
              </a:ln>
              <a:effectLst>
                <a:reflection blurRad="12700" stA="28000" endPos="45000" dist="1000" dir="5400000" sy="-100000" algn="bl" rotWithShape="0"/>
              </a:effectLst>
              <a:latin typeface="NikoshBAN" pitchFamily="2" charset="0"/>
              <a:cs typeface="NikoshBAN" pitchFamily="2"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3"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1+#ppt_w/2"/>
                                          </p:val>
                                        </p:tav>
                                        <p:tav tm="100000">
                                          <p:val>
                                            <p:strVal val="#ppt_x"/>
                                          </p:val>
                                        </p:tav>
                                      </p:tavLst>
                                    </p:anim>
                                    <p:anim calcmode="lin" valueType="num">
                                      <p:cBhvr additive="base">
                                        <p:cTn id="8" dur="500" fill="hold"/>
                                        <p:tgtEl>
                                          <p:spTgt spid="4"/>
                                        </p:tgtEl>
                                        <p:attrNameLst>
                                          <p:attrName>ppt_y</p:attrName>
                                        </p:attrNameLst>
                                      </p:cBhvr>
                                      <p:tavLst>
                                        <p:tav tm="0">
                                          <p:val>
                                            <p:strVal val="0-#ppt_h/2"/>
                                          </p:val>
                                        </p:tav>
                                        <p:tav tm="100000">
                                          <p:val>
                                            <p:strVal val="#ppt_y"/>
                                          </p:val>
                                        </p:tav>
                                      </p:tavLst>
                                    </p:anim>
                                  </p:childTnLst>
                                </p:cTn>
                              </p:par>
                              <p:par>
                                <p:cTn id="9" presetID="2" presetClass="entr" presetSubtype="3" fill="hold"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1+#ppt_w/2"/>
                                          </p:val>
                                        </p:tav>
                                        <p:tav tm="100000">
                                          <p:val>
                                            <p:strVal val="#ppt_x"/>
                                          </p:val>
                                        </p:tav>
                                      </p:tavLst>
                                    </p:anim>
                                    <p:anim calcmode="lin" valueType="num">
                                      <p:cBhvr additive="base">
                                        <p:cTn id="12" dur="500" fill="hold"/>
                                        <p:tgtEl>
                                          <p:spTgt spid="3"/>
                                        </p:tgtEl>
                                        <p:attrNameLst>
                                          <p:attrName>ppt_y</p:attrName>
                                        </p:attrNameLst>
                                      </p:cBhvr>
                                      <p:tavLst>
                                        <p:tav tm="0">
                                          <p:val>
                                            <p:strVal val="0-#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8" fill="hold" grpId="0" nodeType="clickEffect">
                                  <p:stCondLst>
                                    <p:cond delay="0"/>
                                  </p:stCondLst>
                                  <p:childTnLst>
                                    <p:set>
                                      <p:cBhvr>
                                        <p:cTn id="16" dur="1" fill="hold">
                                          <p:stCondLst>
                                            <p:cond delay="0"/>
                                          </p:stCondLst>
                                        </p:cTn>
                                        <p:tgtEl>
                                          <p:spTgt spid="22"/>
                                        </p:tgtEl>
                                        <p:attrNameLst>
                                          <p:attrName>style.visibility</p:attrName>
                                        </p:attrNameLst>
                                      </p:cBhvr>
                                      <p:to>
                                        <p:strVal val="visible"/>
                                      </p:to>
                                    </p:set>
                                    <p:anim calcmode="lin" valueType="num">
                                      <p:cBhvr additive="base">
                                        <p:cTn id="17" dur="500" fill="hold"/>
                                        <p:tgtEl>
                                          <p:spTgt spid="22"/>
                                        </p:tgtEl>
                                        <p:attrNameLst>
                                          <p:attrName>ppt_x</p:attrName>
                                        </p:attrNameLst>
                                      </p:cBhvr>
                                      <p:tavLst>
                                        <p:tav tm="0">
                                          <p:val>
                                            <p:strVal val="0-#ppt_w/2"/>
                                          </p:val>
                                        </p:tav>
                                        <p:tav tm="100000">
                                          <p:val>
                                            <p:strVal val="#ppt_x"/>
                                          </p:val>
                                        </p:tav>
                                      </p:tavLst>
                                    </p:anim>
                                    <p:anim calcmode="lin" valueType="num">
                                      <p:cBhvr additive="base">
                                        <p:cTn id="18" dur="500" fill="hold"/>
                                        <p:tgtEl>
                                          <p:spTgt spid="2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2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8" descr="input scanner"/>
          <p:cNvPicPr>
            <a:picLocks noChangeAspect="1" noChangeArrowheads="1"/>
          </p:cNvPicPr>
          <p:nvPr/>
        </p:nvPicPr>
        <p:blipFill>
          <a:blip r:embed="rId2"/>
          <a:srcRect/>
          <a:stretch>
            <a:fillRect/>
          </a:stretch>
        </p:blipFill>
        <p:spPr bwMode="auto">
          <a:xfrm>
            <a:off x="1855573" y="1219200"/>
            <a:ext cx="4621427" cy="2514600"/>
          </a:xfrm>
          <a:prstGeom prst="rect">
            <a:avLst/>
          </a:prstGeom>
          <a:noFill/>
          <a:ln w="9525">
            <a:noFill/>
            <a:miter lim="800000"/>
            <a:headEnd/>
            <a:tailEnd/>
          </a:ln>
          <a:effectLst/>
        </p:spPr>
      </p:pic>
      <p:sp>
        <p:nvSpPr>
          <p:cNvPr id="6" name="Text Box 41"/>
          <p:cNvSpPr txBox="1">
            <a:spLocks noChangeArrowheads="1"/>
          </p:cNvSpPr>
          <p:nvPr/>
        </p:nvSpPr>
        <p:spPr bwMode="auto">
          <a:xfrm>
            <a:off x="3352800" y="0"/>
            <a:ext cx="2008883" cy="1107996"/>
          </a:xfrm>
          <a:prstGeom prst="rect">
            <a:avLst/>
          </a:prstGeom>
          <a:noFill/>
          <a:ln w="9525">
            <a:noFill/>
            <a:miter lim="800000"/>
            <a:headEnd/>
            <a:tailEnd/>
          </a:ln>
          <a:effectLst/>
        </p:spPr>
        <p:txBody>
          <a:bodyPr wrap="none">
            <a:spAutoFit/>
          </a:bodyPr>
          <a:lstStyle/>
          <a:p>
            <a:r>
              <a:rPr lang="bn-BD" sz="6600" b="1" u="sng" cap="all" dirty="0" smtClean="0">
                <a:ln w="9000" cmpd="sng">
                  <a:solidFill>
                    <a:schemeClr val="accent4">
                      <a:shade val="50000"/>
                      <a:satMod val="120000"/>
                    </a:schemeClr>
                  </a:solidFill>
                  <a:prstDash val="solid"/>
                </a:ln>
                <a:effectLst>
                  <a:reflection blurRad="12700" stA="28000" endPos="45000" dist="1000" dir="5400000" sy="-100000" algn="bl" rotWithShape="0"/>
                </a:effectLst>
                <a:latin typeface="NikoshBAN" pitchFamily="2" charset="0"/>
                <a:cs typeface="NikoshBAN" pitchFamily="2" charset="0"/>
              </a:rPr>
              <a:t>স্ক্যানার</a:t>
            </a:r>
            <a:endParaRPr lang="en-US" sz="6600" b="1" u="sng" cap="all" dirty="0">
              <a:ln w="9000" cmpd="sng">
                <a:solidFill>
                  <a:schemeClr val="accent4">
                    <a:shade val="50000"/>
                    <a:satMod val="120000"/>
                  </a:schemeClr>
                </a:solidFill>
                <a:prstDash val="solid"/>
              </a:ln>
              <a:effectLst>
                <a:reflection blurRad="12700" stA="28000" endPos="45000" dist="1000" dir="5400000" sy="-100000" algn="bl" rotWithShape="0"/>
              </a:effectLst>
              <a:latin typeface="NikoshBAN" pitchFamily="2" charset="0"/>
              <a:cs typeface="NikoshBAN" pitchFamily="2" charset="0"/>
            </a:endParaRPr>
          </a:p>
        </p:txBody>
      </p:sp>
      <p:sp>
        <p:nvSpPr>
          <p:cNvPr id="23" name="TextBox 22"/>
          <p:cNvSpPr txBox="1"/>
          <p:nvPr/>
        </p:nvSpPr>
        <p:spPr>
          <a:xfrm>
            <a:off x="0" y="3810000"/>
            <a:ext cx="7696200" cy="2246769"/>
          </a:xfrm>
          <a:prstGeom prst="rect">
            <a:avLst/>
          </a:prstGeom>
          <a:noFill/>
        </p:spPr>
        <p:txBody>
          <a:bodyPr wrap="square" rtlCol="0">
            <a:spAutoFit/>
          </a:bodyPr>
          <a:lstStyle/>
          <a:p>
            <a:pPr algn="ctr"/>
            <a:r>
              <a:rPr lang="bn-BD" sz="2800" b="1" dirty="0" smtClean="0">
                <a:ln w="1905"/>
                <a:solidFill>
                  <a:srgbClr val="C00000"/>
                </a:solidFill>
                <a:effectLst>
                  <a:innerShdw blurRad="69850" dist="43180" dir="5400000">
                    <a:srgbClr val="000000">
                      <a:alpha val="65000"/>
                    </a:srgbClr>
                  </a:innerShdw>
                </a:effectLst>
                <a:latin typeface="NikoshBAN" pitchFamily="2" charset="0"/>
                <a:cs typeface="NikoshBAN" pitchFamily="2" charset="0"/>
              </a:rPr>
              <a:t>স্ক্যানার কম্পিউটারের ইনপুট ডিভাইস হিসাবে ব্যবহার হয়। স্কানার ইউএসবি পোর্টের মাধ্যমে কম্পিউটারের সাথে যুক্ত করে। যে কোনো প্রকার ছবি, মুদ্রিত বা হাতে লেখা কোনো ডকুমেন্ট অথবা কোনো বস্তুর ডিজিটাল প্রতিলিপি তৈরি করে।ডিজিটাল প্রতিলিপির বিভিন্ন প্রকার তথ্য ফাইল আকারে কম্পিউটারে সংরক্ষণ করা হয়।</a:t>
            </a:r>
            <a:endParaRPr lang="en-US" sz="2800" b="1" dirty="0" smtClean="0">
              <a:ln w="1905"/>
              <a:solidFill>
                <a:srgbClr val="C00000"/>
              </a:solidFill>
              <a:effectLst>
                <a:innerShdw blurRad="69850" dist="43180" dir="5400000">
                  <a:srgbClr val="000000">
                    <a:alpha val="65000"/>
                  </a:srgbClr>
                </a:innerShdw>
              </a:effectLst>
              <a:latin typeface="NikoshBAN" pitchFamily="2" charset="0"/>
              <a:cs typeface="NikoshBAN" pitchFamily="2"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1+#ppt_w/2"/>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par>
                                <p:cTn id="9" presetID="2" presetClass="entr" presetSubtype="6" fill="hold" nodeType="with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additive="base">
                                        <p:cTn id="11" dur="500" fill="hold"/>
                                        <p:tgtEl>
                                          <p:spTgt spid="5"/>
                                        </p:tgtEl>
                                        <p:attrNameLst>
                                          <p:attrName>ppt_x</p:attrName>
                                        </p:attrNameLst>
                                      </p:cBhvr>
                                      <p:tavLst>
                                        <p:tav tm="0">
                                          <p:val>
                                            <p:strVal val="1+#ppt_w/2"/>
                                          </p:val>
                                        </p:tav>
                                        <p:tav tm="100000">
                                          <p:val>
                                            <p:strVal val="#ppt_x"/>
                                          </p:val>
                                        </p:tav>
                                      </p:tavLst>
                                    </p:anim>
                                    <p:anim calcmode="lin" valueType="num">
                                      <p:cBhvr additive="base">
                                        <p:cTn id="12"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9" fill="hold" grpId="0" nodeType="clickEffect">
                                  <p:stCondLst>
                                    <p:cond delay="0"/>
                                  </p:stCondLst>
                                  <p:childTnLst>
                                    <p:set>
                                      <p:cBhvr>
                                        <p:cTn id="16" dur="1" fill="hold">
                                          <p:stCondLst>
                                            <p:cond delay="0"/>
                                          </p:stCondLst>
                                        </p:cTn>
                                        <p:tgtEl>
                                          <p:spTgt spid="23"/>
                                        </p:tgtEl>
                                        <p:attrNameLst>
                                          <p:attrName>style.visibility</p:attrName>
                                        </p:attrNameLst>
                                      </p:cBhvr>
                                      <p:to>
                                        <p:strVal val="visible"/>
                                      </p:to>
                                    </p:set>
                                    <p:anim calcmode="lin" valueType="num">
                                      <p:cBhvr additive="base">
                                        <p:cTn id="17" dur="500" fill="hold"/>
                                        <p:tgtEl>
                                          <p:spTgt spid="23"/>
                                        </p:tgtEl>
                                        <p:attrNameLst>
                                          <p:attrName>ppt_x</p:attrName>
                                        </p:attrNameLst>
                                      </p:cBhvr>
                                      <p:tavLst>
                                        <p:tav tm="0">
                                          <p:val>
                                            <p:strVal val="0-#ppt_w/2"/>
                                          </p:val>
                                        </p:tav>
                                        <p:tav tm="100000">
                                          <p:val>
                                            <p:strVal val="#ppt_x"/>
                                          </p:val>
                                        </p:tav>
                                      </p:tavLst>
                                    </p:anim>
                                    <p:anim calcmode="lin" valueType="num">
                                      <p:cBhvr additive="base">
                                        <p:cTn id="18" dur="500" fill="hold"/>
                                        <p:tgtEl>
                                          <p:spTgt spid="23"/>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5"/>
          <p:cNvSpPr/>
          <p:nvPr/>
        </p:nvSpPr>
        <p:spPr>
          <a:xfrm>
            <a:off x="2895600" y="0"/>
            <a:ext cx="2669320" cy="923330"/>
          </a:xfrm>
          <a:prstGeom prst="rect">
            <a:avLst/>
          </a:prstGeom>
        </p:spPr>
        <p:txBody>
          <a:bodyPr wrap="none">
            <a:spAutoFit/>
          </a:bodyPr>
          <a:lstStyle/>
          <a:p>
            <a:r>
              <a:rPr lang="bn-BD" sz="5400" b="1" u="sng" cap="all" dirty="0" smtClean="0">
                <a:ln w="9000" cmpd="sng">
                  <a:solidFill>
                    <a:schemeClr val="accent4">
                      <a:shade val="50000"/>
                      <a:satMod val="120000"/>
                    </a:schemeClr>
                  </a:solidFill>
                  <a:prstDash val="solid"/>
                </a:ln>
                <a:effectLst>
                  <a:reflection blurRad="12700" stA="28000" endPos="45000" dist="1000" dir="5400000" sy="-100000" algn="bl" rotWithShape="0"/>
                </a:effectLst>
                <a:latin typeface="NikoshBAN" pitchFamily="2" charset="0"/>
                <a:cs typeface="NikoshBAN" pitchFamily="2" charset="0"/>
              </a:rPr>
              <a:t>ওয়েব ক্যাম</a:t>
            </a:r>
            <a:endParaRPr lang="en-US" sz="5400" b="1" u="sng" cap="all" dirty="0">
              <a:ln w="9000" cmpd="sng">
                <a:solidFill>
                  <a:schemeClr val="accent4">
                    <a:shade val="50000"/>
                    <a:satMod val="120000"/>
                  </a:schemeClr>
                </a:solidFill>
                <a:prstDash val="solid"/>
              </a:ln>
              <a:effectLst>
                <a:reflection blurRad="12700" stA="28000" endPos="45000" dist="1000" dir="5400000" sy="-100000" algn="bl" rotWithShape="0"/>
              </a:effectLst>
              <a:latin typeface="NikoshBAN" pitchFamily="2" charset="0"/>
              <a:cs typeface="NikoshBAN" pitchFamily="2" charset="0"/>
            </a:endParaRPr>
          </a:p>
        </p:txBody>
      </p:sp>
      <p:sp>
        <p:nvSpPr>
          <p:cNvPr id="17" name="TextBox 16"/>
          <p:cNvSpPr txBox="1"/>
          <p:nvPr/>
        </p:nvSpPr>
        <p:spPr>
          <a:xfrm>
            <a:off x="76200" y="4033897"/>
            <a:ext cx="7696200" cy="2062103"/>
          </a:xfrm>
          <a:prstGeom prst="rect">
            <a:avLst/>
          </a:prstGeom>
          <a:noFill/>
        </p:spPr>
        <p:txBody>
          <a:bodyPr wrap="square" rtlCol="0">
            <a:spAutoFit/>
          </a:bodyPr>
          <a:lstStyle/>
          <a:p>
            <a:pPr algn="ctr"/>
            <a:r>
              <a:rPr lang="bn-BD" sz="3200" b="1" dirty="0" smtClean="0">
                <a:ln w="1905"/>
                <a:solidFill>
                  <a:srgbClr val="C00000"/>
                </a:solidFill>
                <a:effectLst>
                  <a:innerShdw blurRad="69850" dist="43180" dir="5400000">
                    <a:srgbClr val="000000">
                      <a:alpha val="65000"/>
                    </a:srgbClr>
                  </a:innerShdw>
                </a:effectLst>
                <a:latin typeface="NikoshBAN" pitchFamily="2" charset="0"/>
                <a:cs typeface="NikoshBAN" pitchFamily="2" charset="0"/>
              </a:rPr>
              <a:t>ওয়েব ক্যাম বা ওয়েব ক্যামেরা ডিজটাল ক্যামেরার একটি বিশেষ রুপ। ওয়েব ক্যামেরার মাধ্যমে স্থির চিত্র কম্পিউটারে ইনপুট হিসাবে প্রবেশ করানো যায়। বড় বড় অফিস আদালতে ওয়েব ক্যাম বা ওয়েব ক্যামেরা ব্যবহার হয়।</a:t>
            </a:r>
            <a:endParaRPr lang="en-US" sz="3200" b="1" dirty="0" smtClean="0">
              <a:ln w="1905"/>
              <a:solidFill>
                <a:srgbClr val="C00000"/>
              </a:solidFill>
              <a:effectLst>
                <a:innerShdw blurRad="69850" dist="43180" dir="5400000">
                  <a:srgbClr val="000000">
                    <a:alpha val="65000"/>
                  </a:srgbClr>
                </a:innerShdw>
              </a:effectLst>
              <a:latin typeface="NikoshBAN" pitchFamily="2" charset="0"/>
              <a:cs typeface="NikoshBAN" pitchFamily="2" charset="0"/>
            </a:endParaRPr>
          </a:p>
        </p:txBody>
      </p:sp>
      <p:pic>
        <p:nvPicPr>
          <p:cNvPr id="18" name="Picture 1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14600" y="838200"/>
            <a:ext cx="3276600" cy="32766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barn(inVertical)">
                                      <p:cBhvr>
                                        <p:cTn id="7" dur="500"/>
                                        <p:tgtEl>
                                          <p:spTgt spid="18"/>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16"/>
                                        </p:tgtEl>
                                        <p:attrNameLst>
                                          <p:attrName>style.visibility</p:attrName>
                                        </p:attrNameLst>
                                      </p:cBhvr>
                                      <p:to>
                                        <p:strVal val="visible"/>
                                      </p:to>
                                    </p:set>
                                    <p:animEffect transition="in" filter="barn(inVertical)">
                                      <p:cBhvr>
                                        <p:cTn id="10" dur="500"/>
                                        <p:tgtEl>
                                          <p:spTgt spid="16"/>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17"/>
                                        </p:tgtEl>
                                        <p:attrNameLst>
                                          <p:attrName>style.visibility</p:attrName>
                                        </p:attrNameLst>
                                      </p:cBhvr>
                                      <p:to>
                                        <p:strVal val="visible"/>
                                      </p:to>
                                    </p:set>
                                    <p:animEffect transition="in" filter="barn(inVertical)">
                                      <p:cBhvr>
                                        <p:cTn id="15"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5"/>
          <p:cNvSpPr/>
          <p:nvPr/>
        </p:nvSpPr>
        <p:spPr>
          <a:xfrm>
            <a:off x="2133600" y="235803"/>
            <a:ext cx="3810000" cy="830997"/>
          </a:xfrm>
          <a:prstGeom prst="rect">
            <a:avLst/>
          </a:prstGeom>
        </p:spPr>
        <p:txBody>
          <a:bodyPr wrap="square">
            <a:spAutoFit/>
          </a:bodyPr>
          <a:lstStyle/>
          <a:p>
            <a:pPr algn="ctr"/>
            <a:r>
              <a:rPr lang="bn-BD" sz="4800" b="1" u="sng" kern="10" dirty="0" smtClean="0">
                <a:ln w="9525">
                  <a:solidFill>
                    <a:srgbClr val="000000"/>
                  </a:solidFill>
                  <a:round/>
                  <a:headEnd/>
                  <a:tailEnd/>
                </a:ln>
                <a:gradFill rotWithShape="0">
                  <a:gsLst>
                    <a:gs pos="0">
                      <a:srgbClr val="FFE701"/>
                    </a:gs>
                    <a:gs pos="100000">
                      <a:srgbClr val="FE3E02"/>
                    </a:gs>
                  </a:gsLst>
                  <a:lin ang="5400000" scaled="1"/>
                </a:gradFill>
                <a:effectLst>
                  <a:prstShdw prst="shdw13" dist="53882" dir="13500000">
                    <a:srgbClr val="868686">
                      <a:alpha val="50000"/>
                    </a:srgbClr>
                  </a:prstShdw>
                </a:effectLst>
                <a:latin typeface="NikoshBAN" pitchFamily="2" charset="0"/>
                <a:cs typeface="NikoshBAN" pitchFamily="2" charset="0"/>
              </a:rPr>
              <a:t>দলীয় কাজ</a:t>
            </a:r>
            <a:endParaRPr lang="en-US" sz="4800" u="sng" dirty="0">
              <a:latin typeface="NikoshBAN" pitchFamily="2" charset="0"/>
              <a:cs typeface="NikoshBAN" pitchFamily="2" charset="0"/>
            </a:endParaRPr>
          </a:p>
        </p:txBody>
      </p:sp>
      <p:sp>
        <p:nvSpPr>
          <p:cNvPr id="17" name="TextBox 16"/>
          <p:cNvSpPr txBox="1"/>
          <p:nvPr/>
        </p:nvSpPr>
        <p:spPr>
          <a:xfrm>
            <a:off x="533399" y="1828800"/>
            <a:ext cx="8610601" cy="707886"/>
          </a:xfrm>
          <a:prstGeom prst="rect">
            <a:avLst/>
          </a:prstGeom>
          <a:noFill/>
        </p:spPr>
        <p:txBody>
          <a:bodyPr wrap="square" rtlCol="0">
            <a:spAutoFit/>
          </a:bodyPr>
          <a:lstStyle/>
          <a:p>
            <a:pPr algn="ctr"/>
            <a:r>
              <a:rPr lang="bn-BD" sz="4000" b="1" dirty="0" smtClean="0">
                <a:ln w="1905"/>
                <a:solidFill>
                  <a:srgbClr val="C00000"/>
                </a:solidFill>
                <a:effectLst>
                  <a:innerShdw blurRad="69850" dist="43180" dir="5400000">
                    <a:srgbClr val="000000">
                      <a:alpha val="65000"/>
                    </a:srgbClr>
                  </a:innerShdw>
                </a:effectLst>
                <a:latin typeface="NikoshBAN" pitchFamily="2" charset="0"/>
                <a:cs typeface="NikoshBAN" pitchFamily="2" charset="0"/>
              </a:rPr>
              <a:t>কাজ ১</a:t>
            </a:r>
            <a:r>
              <a:rPr lang="en-US" sz="4000" b="1" dirty="0" smtClean="0">
                <a:ln w="1905"/>
                <a:solidFill>
                  <a:srgbClr val="C00000"/>
                </a:solidFill>
                <a:effectLst>
                  <a:innerShdw blurRad="69850" dist="43180" dir="5400000">
                    <a:srgbClr val="000000">
                      <a:alpha val="65000"/>
                    </a:srgbClr>
                  </a:innerShdw>
                </a:effectLst>
                <a:latin typeface="NikoshBAN" pitchFamily="2" charset="0"/>
                <a:cs typeface="NikoshBAN" pitchFamily="2" charset="0"/>
              </a:rPr>
              <a:t>.</a:t>
            </a:r>
            <a:r>
              <a:rPr lang="bn-BD" sz="4000" b="1" dirty="0" smtClean="0">
                <a:solidFill>
                  <a:srgbClr val="C00000"/>
                </a:solidFill>
                <a:latin typeface="NikoshBAN" pitchFamily="2" charset="0"/>
                <a:cs typeface="NikoshBAN" pitchFamily="2" charset="0"/>
              </a:rPr>
              <a:t> </a:t>
            </a:r>
            <a:r>
              <a:rPr lang="bn-BD" sz="4000" b="1" dirty="0">
                <a:solidFill>
                  <a:srgbClr val="C00000"/>
                </a:solidFill>
                <a:latin typeface="NikoshBAN" pitchFamily="2" charset="0"/>
                <a:cs typeface="NikoshBAN" pitchFamily="2" charset="0"/>
              </a:rPr>
              <a:t>ইনপুট </a:t>
            </a:r>
            <a:r>
              <a:rPr lang="bn-BD" sz="4000" b="1" dirty="0" smtClean="0">
                <a:solidFill>
                  <a:srgbClr val="C00000"/>
                </a:solidFill>
                <a:latin typeface="NikoshBAN" pitchFamily="2" charset="0"/>
                <a:cs typeface="NikoshBAN" pitchFamily="2" charset="0"/>
              </a:rPr>
              <a:t>ডিভাইস গুলো </a:t>
            </a:r>
            <a:r>
              <a:rPr lang="bn-BD" sz="4000" b="1" dirty="0">
                <a:solidFill>
                  <a:srgbClr val="C00000"/>
                </a:solidFill>
                <a:latin typeface="NikoshBAN" pitchFamily="2" charset="0"/>
                <a:cs typeface="NikoshBAN" pitchFamily="2" charset="0"/>
              </a:rPr>
              <a:t>কিভাবে </a:t>
            </a:r>
            <a:r>
              <a:rPr lang="bn-BD" sz="4000" b="1" dirty="0" smtClean="0">
                <a:solidFill>
                  <a:srgbClr val="C00000"/>
                </a:solidFill>
                <a:latin typeface="NikoshBAN" pitchFamily="2" charset="0"/>
                <a:cs typeface="NikoshBAN" pitchFamily="2" charset="0"/>
              </a:rPr>
              <a:t>কাজ </a:t>
            </a:r>
            <a:r>
              <a:rPr lang="bn-BD" sz="4000" b="1" dirty="0">
                <a:solidFill>
                  <a:srgbClr val="C00000"/>
                </a:solidFill>
                <a:latin typeface="NikoshBAN" pitchFamily="2" charset="0"/>
                <a:cs typeface="NikoshBAN" pitchFamily="2" charset="0"/>
              </a:rPr>
              <a:t>করে?</a:t>
            </a:r>
            <a:endParaRPr lang="en-US" sz="4000" b="1" dirty="0">
              <a:ln w="1905"/>
              <a:solidFill>
                <a:srgbClr val="C00000"/>
              </a:solidFill>
              <a:effectLst>
                <a:innerShdw blurRad="69850" dist="43180" dir="5400000">
                  <a:srgbClr val="000000">
                    <a:alpha val="65000"/>
                  </a:srgbClr>
                </a:innerShdw>
              </a:effectLst>
              <a:latin typeface="NikoshBAN" pitchFamily="2" charset="0"/>
              <a:cs typeface="NikoshBAN" pitchFamily="2" charset="0"/>
            </a:endParaRPr>
          </a:p>
        </p:txBody>
      </p:sp>
      <p:sp>
        <p:nvSpPr>
          <p:cNvPr id="18" name="TextBox 17"/>
          <p:cNvSpPr txBox="1"/>
          <p:nvPr/>
        </p:nvSpPr>
        <p:spPr>
          <a:xfrm>
            <a:off x="762000" y="2964873"/>
            <a:ext cx="7783846" cy="707886"/>
          </a:xfrm>
          <a:prstGeom prst="rect">
            <a:avLst/>
          </a:prstGeom>
          <a:noFill/>
        </p:spPr>
        <p:txBody>
          <a:bodyPr wrap="square" rtlCol="0">
            <a:spAutoFit/>
          </a:bodyPr>
          <a:lstStyle/>
          <a:p>
            <a:pPr algn="ctr">
              <a:buFont typeface="Wingdings" pitchFamily="2" charset="2"/>
              <a:buNone/>
            </a:pPr>
            <a:r>
              <a:rPr lang="bn-BD" sz="4000" b="1" dirty="0" smtClean="0">
                <a:ln w="1905"/>
                <a:solidFill>
                  <a:srgbClr val="C00000"/>
                </a:solidFill>
                <a:effectLst>
                  <a:innerShdw blurRad="69850" dist="43180" dir="5400000">
                    <a:srgbClr val="000000">
                      <a:alpha val="65000"/>
                    </a:srgbClr>
                  </a:innerShdw>
                </a:effectLst>
                <a:latin typeface="NikoshBAN" pitchFamily="2" charset="0"/>
                <a:cs typeface="NikoshBAN" pitchFamily="2" charset="0"/>
              </a:rPr>
              <a:t>কাজ ২. </a:t>
            </a:r>
            <a:r>
              <a:rPr lang="bn-BD" sz="4000" b="1" dirty="0">
                <a:ln w="1905"/>
                <a:solidFill>
                  <a:srgbClr val="C00000"/>
                </a:solidFill>
                <a:effectLst>
                  <a:innerShdw blurRad="69850" dist="43180" dir="5400000">
                    <a:srgbClr val="000000">
                      <a:alpha val="65000"/>
                    </a:srgbClr>
                  </a:innerShdw>
                </a:effectLst>
                <a:latin typeface="NikoshBAN" pitchFamily="2" charset="0"/>
                <a:cs typeface="NikoshBAN" pitchFamily="2" charset="0"/>
              </a:rPr>
              <a:t>ইনপুট </a:t>
            </a:r>
            <a:r>
              <a:rPr lang="en-US" sz="4000" b="1" dirty="0" smtClean="0">
                <a:ln w="1905"/>
                <a:solidFill>
                  <a:srgbClr val="C00000"/>
                </a:solidFill>
                <a:effectLst>
                  <a:innerShdw blurRad="69850" dist="43180" dir="5400000">
                    <a:srgbClr val="000000">
                      <a:alpha val="65000"/>
                    </a:srgbClr>
                  </a:innerShdw>
                </a:effectLst>
                <a:latin typeface="NikoshBAN" pitchFamily="2" charset="0"/>
                <a:cs typeface="NikoshBAN" pitchFamily="2" charset="0"/>
              </a:rPr>
              <a:t> </a:t>
            </a:r>
            <a:r>
              <a:rPr lang="bn-BD" sz="4000" b="1" dirty="0" smtClean="0">
                <a:ln w="1905"/>
                <a:solidFill>
                  <a:srgbClr val="C00000"/>
                </a:solidFill>
                <a:effectLst>
                  <a:innerShdw blurRad="69850" dist="43180" dir="5400000">
                    <a:srgbClr val="000000">
                      <a:alpha val="65000"/>
                    </a:srgbClr>
                  </a:innerShdw>
                </a:effectLst>
                <a:latin typeface="NikoshBAN" pitchFamily="2" charset="0"/>
                <a:cs typeface="NikoshBAN" pitchFamily="2" charset="0"/>
              </a:rPr>
              <a:t>ডিভাইসগুলোর </a:t>
            </a:r>
            <a:r>
              <a:rPr lang="bn-BD" sz="4000" b="1" dirty="0">
                <a:ln w="1905"/>
                <a:solidFill>
                  <a:srgbClr val="C00000"/>
                </a:solidFill>
                <a:effectLst>
                  <a:innerShdw blurRad="69850" dist="43180" dir="5400000">
                    <a:srgbClr val="000000">
                      <a:alpha val="65000"/>
                    </a:srgbClr>
                  </a:innerShdw>
                </a:effectLst>
                <a:latin typeface="NikoshBAN" pitchFamily="2" charset="0"/>
                <a:cs typeface="NikoshBAN" pitchFamily="2" charset="0"/>
              </a:rPr>
              <a:t>বৈশিষ্ট্য লেখ।</a:t>
            </a:r>
          </a:p>
        </p:txBody>
      </p:sp>
    </p:spTree>
    <p:extLst>
      <p:ext uri="{BB962C8B-B14F-4D97-AF65-F5344CB8AC3E}">
        <p14:creationId xmlns:p14="http://schemas.microsoft.com/office/powerpoint/2010/main" val="28957959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barn(inVertical)">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17"/>
                                        </p:tgtEl>
                                        <p:attrNameLst>
                                          <p:attrName>style.visibility</p:attrName>
                                        </p:attrNameLst>
                                      </p:cBhvr>
                                      <p:to>
                                        <p:strVal val="visible"/>
                                      </p:to>
                                    </p:set>
                                    <p:anim calcmode="lin" valueType="num">
                                      <p:cBhvr additive="base">
                                        <p:cTn id="12" dur="500" fill="hold"/>
                                        <p:tgtEl>
                                          <p:spTgt spid="17"/>
                                        </p:tgtEl>
                                        <p:attrNameLst>
                                          <p:attrName>ppt_x</p:attrName>
                                        </p:attrNameLst>
                                      </p:cBhvr>
                                      <p:tavLst>
                                        <p:tav tm="0">
                                          <p:val>
                                            <p:strVal val="#ppt_x"/>
                                          </p:val>
                                        </p:tav>
                                        <p:tav tm="100000">
                                          <p:val>
                                            <p:strVal val="#ppt_x"/>
                                          </p:val>
                                        </p:tav>
                                      </p:tavLst>
                                    </p:anim>
                                    <p:anim calcmode="lin" valueType="num">
                                      <p:cBhvr additive="base">
                                        <p:cTn id="13"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18"/>
                                        </p:tgtEl>
                                        <p:attrNameLst>
                                          <p:attrName>style.visibility</p:attrName>
                                        </p:attrNameLst>
                                      </p:cBhvr>
                                      <p:to>
                                        <p:strVal val="visible"/>
                                      </p:to>
                                    </p:set>
                                    <p:anim calcmode="lin" valueType="num">
                                      <p:cBhvr additive="base">
                                        <p:cTn id="18" dur="500" fill="hold"/>
                                        <p:tgtEl>
                                          <p:spTgt spid="18"/>
                                        </p:tgtEl>
                                        <p:attrNameLst>
                                          <p:attrName>ppt_x</p:attrName>
                                        </p:attrNameLst>
                                      </p:cBhvr>
                                      <p:tavLst>
                                        <p:tav tm="0">
                                          <p:val>
                                            <p:strVal val="#ppt_x"/>
                                          </p:val>
                                        </p:tav>
                                        <p:tav tm="100000">
                                          <p:val>
                                            <p:strVal val="#ppt_x"/>
                                          </p:val>
                                        </p:tav>
                                      </p:tavLst>
                                    </p:anim>
                                    <p:anim calcmode="lin" valueType="num">
                                      <p:cBhvr additive="base">
                                        <p:cTn id="19"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7" grpId="0"/>
      <p:bldP spid="18" grpId="0"/>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 name="Cloud Callout 20"/>
          <p:cNvSpPr/>
          <p:nvPr/>
        </p:nvSpPr>
        <p:spPr>
          <a:xfrm>
            <a:off x="3962400" y="381000"/>
            <a:ext cx="2852392" cy="914400"/>
          </a:xfrm>
          <a:prstGeom prst="cloudCallout">
            <a:avLst>
              <a:gd name="adj1" fmla="val -22423"/>
              <a:gd name="adj2" fmla="val 103048"/>
            </a:avLst>
          </a:prstGeom>
          <a:noFill/>
          <a:ln>
            <a:solidFill>
              <a:srgbClr val="FFFF00"/>
            </a:solidFill>
          </a:ln>
          <a:effectLst>
            <a:glow rad="228600">
              <a:schemeClr val="accent2">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Box 21"/>
          <p:cNvSpPr txBox="1"/>
          <p:nvPr/>
        </p:nvSpPr>
        <p:spPr>
          <a:xfrm>
            <a:off x="4528792" y="457200"/>
            <a:ext cx="2286000" cy="769441"/>
          </a:xfrm>
          <a:prstGeom prst="rect">
            <a:avLst/>
          </a:prstGeom>
          <a:noFill/>
        </p:spPr>
        <p:txBody>
          <a:bodyPr wrap="square" rtlCol="0">
            <a:spAutoFit/>
          </a:bodyPr>
          <a:lstStyle/>
          <a:p>
            <a:r>
              <a:rPr lang="bn-BD" sz="4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NikoshBAN" pitchFamily="2" charset="0"/>
                <a:cs typeface="NikoshBAN" pitchFamily="2" charset="0"/>
              </a:rPr>
              <a:t> </a:t>
            </a:r>
            <a:r>
              <a:rPr lang="bn-BD" sz="4400" b="1" dirty="0" smtClean="0">
                <a:ln w="1905"/>
                <a:solidFill>
                  <a:srgbClr val="FF0000"/>
                </a:solidFill>
                <a:effectLst>
                  <a:innerShdw blurRad="69850" dist="43180" dir="5400000">
                    <a:srgbClr val="000000">
                      <a:alpha val="65000"/>
                    </a:srgbClr>
                  </a:innerShdw>
                </a:effectLst>
                <a:latin typeface="NikoshBAN" pitchFamily="2" charset="0"/>
                <a:cs typeface="NikoshBAN" pitchFamily="2" charset="0"/>
              </a:rPr>
              <a:t>মূল্যায়ন</a:t>
            </a:r>
            <a:endParaRPr lang="en-US" sz="4400" b="1" dirty="0">
              <a:ln w="1905"/>
              <a:solidFill>
                <a:srgbClr val="FF0000"/>
              </a:solidFill>
              <a:effectLst>
                <a:innerShdw blurRad="69850" dist="43180" dir="5400000">
                  <a:srgbClr val="000000">
                    <a:alpha val="65000"/>
                  </a:srgbClr>
                </a:innerShdw>
              </a:effectLst>
              <a:latin typeface="NikoshBAN" pitchFamily="2" charset="0"/>
              <a:cs typeface="NikoshBAN" pitchFamily="2" charset="0"/>
            </a:endParaRPr>
          </a:p>
        </p:txBody>
      </p:sp>
      <p:grpSp>
        <p:nvGrpSpPr>
          <p:cNvPr id="35" name="Group 34"/>
          <p:cNvGrpSpPr/>
          <p:nvPr/>
        </p:nvGrpSpPr>
        <p:grpSpPr>
          <a:xfrm>
            <a:off x="492553" y="4569981"/>
            <a:ext cx="5310329" cy="1406416"/>
            <a:chOff x="228600" y="4569981"/>
            <a:chExt cx="5310329" cy="1406416"/>
          </a:xfrm>
        </p:grpSpPr>
        <p:sp>
          <p:nvSpPr>
            <p:cNvPr id="28" name="Rectangle 27"/>
            <p:cNvSpPr/>
            <p:nvPr/>
          </p:nvSpPr>
          <p:spPr>
            <a:xfrm>
              <a:off x="2438400" y="5041684"/>
              <a:ext cx="3100529" cy="584775"/>
            </a:xfrm>
            <a:prstGeom prst="rect">
              <a:avLst/>
            </a:prstGeom>
          </p:spPr>
          <p:txBody>
            <a:bodyPr wrap="none">
              <a:spAutoFit/>
            </a:bodyPr>
            <a:lstStyle/>
            <a:p>
              <a:r>
                <a:rPr lang="bn-BD" sz="3200" b="1" cap="all" dirty="0" smtClean="0">
                  <a:ln w="9000" cmpd="sng">
                    <a:solidFill>
                      <a:schemeClr val="accent4">
                        <a:shade val="50000"/>
                        <a:satMod val="120000"/>
                      </a:schemeClr>
                    </a:solidFill>
                    <a:prstDash val="solid"/>
                  </a:ln>
                  <a:effectLst>
                    <a:reflection blurRad="12700" stA="28000" endPos="45000" dist="1000" dir="5400000" sy="-100000" algn="bl" rotWithShape="0"/>
                  </a:effectLst>
                  <a:latin typeface="NikoshBAN" pitchFamily="2" charset="0"/>
                  <a:cs typeface="NikoshBAN" pitchFamily="2" charset="0"/>
                </a:rPr>
                <a:t>চিত্রের যন্ত্রটির নাম কি?</a:t>
              </a:r>
              <a:endParaRPr lang="bn-BD" sz="3200" b="1" cap="all" dirty="0">
                <a:ln w="9000" cmpd="sng">
                  <a:solidFill>
                    <a:schemeClr val="accent4">
                      <a:shade val="50000"/>
                      <a:satMod val="120000"/>
                    </a:schemeClr>
                  </a:solidFill>
                  <a:prstDash val="solid"/>
                </a:ln>
                <a:effectLst>
                  <a:reflection blurRad="12700" stA="28000" endPos="45000" dist="1000" dir="5400000" sy="-100000" algn="bl" rotWithShape="0"/>
                </a:effectLst>
                <a:latin typeface="NikoshBAN" pitchFamily="2" charset="0"/>
                <a:cs typeface="NikoshBAN" pitchFamily="2" charset="0"/>
              </a:endParaRPr>
            </a:p>
          </p:txBody>
        </p:sp>
        <p:pic>
          <p:nvPicPr>
            <p:cNvPr id="29" name="Picture 53" descr="Input joystic"/>
            <p:cNvPicPr>
              <a:picLocks noChangeAspect="1" noChangeArrowheads="1"/>
            </p:cNvPicPr>
            <p:nvPr/>
          </p:nvPicPr>
          <p:blipFill>
            <a:blip r:embed="rId2"/>
            <a:srcRect/>
            <a:stretch>
              <a:fillRect/>
            </a:stretch>
          </p:blipFill>
          <p:spPr bwMode="auto">
            <a:xfrm>
              <a:off x="228600" y="4569981"/>
              <a:ext cx="2098711" cy="1406416"/>
            </a:xfrm>
            <a:prstGeom prst="rect">
              <a:avLst/>
            </a:prstGeom>
            <a:noFill/>
          </p:spPr>
        </p:pic>
      </p:grpSp>
      <p:grpSp>
        <p:nvGrpSpPr>
          <p:cNvPr id="31" name="Group 30"/>
          <p:cNvGrpSpPr/>
          <p:nvPr/>
        </p:nvGrpSpPr>
        <p:grpSpPr>
          <a:xfrm>
            <a:off x="506406" y="2356132"/>
            <a:ext cx="6732593" cy="615656"/>
            <a:chOff x="244655" y="2360763"/>
            <a:chExt cx="4479745" cy="615656"/>
          </a:xfrm>
        </p:grpSpPr>
        <p:sp>
          <p:nvSpPr>
            <p:cNvPr id="24" name="Rectangle 23"/>
            <p:cNvSpPr/>
            <p:nvPr/>
          </p:nvSpPr>
          <p:spPr>
            <a:xfrm>
              <a:off x="888891" y="2362200"/>
              <a:ext cx="3835509" cy="523220"/>
            </a:xfrm>
            <a:prstGeom prst="rect">
              <a:avLst/>
            </a:prstGeom>
          </p:spPr>
          <p:txBody>
            <a:bodyPr wrap="square">
              <a:spAutoFit/>
            </a:bodyPr>
            <a:lstStyle/>
            <a:p>
              <a:pPr algn="ctr"/>
              <a:r>
                <a:rPr lang="bn-BD" sz="2800" b="1" cap="all" dirty="0" smtClean="0">
                  <a:ln w="9000" cmpd="sng">
                    <a:solidFill>
                      <a:schemeClr val="accent4">
                        <a:shade val="50000"/>
                        <a:satMod val="120000"/>
                      </a:schemeClr>
                    </a:solidFill>
                    <a:prstDash val="solid"/>
                  </a:ln>
                  <a:effectLst>
                    <a:reflection blurRad="12700" stA="28000" endPos="45000" dist="1000" dir="5400000" sy="-100000" algn="bl" rotWithShape="0"/>
                  </a:effectLst>
                  <a:latin typeface="NikoshBAN" pitchFamily="2" charset="0"/>
                  <a:cs typeface="NikoshBAN" pitchFamily="2" charset="0"/>
                </a:rPr>
                <a:t>ইনপুট </a:t>
              </a:r>
              <a:r>
                <a:rPr lang="bn-BD" sz="2800" b="1" cap="all" dirty="0">
                  <a:ln w="9000" cmpd="sng">
                    <a:solidFill>
                      <a:schemeClr val="accent4">
                        <a:shade val="50000"/>
                        <a:satMod val="120000"/>
                      </a:schemeClr>
                    </a:solidFill>
                    <a:prstDash val="solid"/>
                  </a:ln>
                  <a:effectLst>
                    <a:reflection blurRad="12700" stA="28000" endPos="45000" dist="1000" dir="5400000" sy="-100000" algn="bl" rotWithShape="0"/>
                  </a:effectLst>
                  <a:latin typeface="NikoshBAN" pitchFamily="2" charset="0"/>
                  <a:cs typeface="NikoshBAN" pitchFamily="2" charset="0"/>
                </a:rPr>
                <a:t>ডিভাইস কাকে বলে? </a:t>
              </a:r>
            </a:p>
          </p:txBody>
        </p:sp>
        <p:pic>
          <p:nvPicPr>
            <p:cNvPr id="30" name="Picture 29" descr="48"/>
            <p:cNvPicPr>
              <a:picLocks noChangeAspect="1" noChangeArrowheads="1"/>
            </p:cNvPicPr>
            <p:nvPr/>
          </p:nvPicPr>
          <p:blipFill>
            <a:blip r:embed="rId3"/>
            <a:srcRect/>
            <a:stretch>
              <a:fillRect/>
            </a:stretch>
          </p:blipFill>
          <p:spPr bwMode="auto">
            <a:xfrm>
              <a:off x="244655" y="2360763"/>
              <a:ext cx="820755" cy="615656"/>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grpSp>
      <p:grpSp>
        <p:nvGrpSpPr>
          <p:cNvPr id="34" name="Group 33"/>
          <p:cNvGrpSpPr/>
          <p:nvPr/>
        </p:nvGrpSpPr>
        <p:grpSpPr>
          <a:xfrm>
            <a:off x="506407" y="3273832"/>
            <a:ext cx="6046793" cy="1199895"/>
            <a:chOff x="242454" y="3273832"/>
            <a:chExt cx="5777073" cy="1199895"/>
          </a:xfrm>
        </p:grpSpPr>
        <p:pic>
          <p:nvPicPr>
            <p:cNvPr id="32" name="Picture 22" descr="Input Keyboard"/>
            <p:cNvPicPr>
              <a:picLocks noChangeAspect="1" noChangeArrowheads="1"/>
            </p:cNvPicPr>
            <p:nvPr/>
          </p:nvPicPr>
          <p:blipFill>
            <a:blip r:embed="rId4"/>
            <a:srcRect/>
            <a:stretch>
              <a:fillRect/>
            </a:stretch>
          </p:blipFill>
          <p:spPr bwMode="auto">
            <a:xfrm>
              <a:off x="242454" y="3273832"/>
              <a:ext cx="2362200" cy="1199895"/>
            </a:xfrm>
            <a:prstGeom prst="rect">
              <a:avLst/>
            </a:prstGeom>
            <a:noFill/>
            <a:ln>
              <a:noFill/>
            </a:ln>
            <a:effectLst/>
          </p:spPr>
        </p:pic>
        <p:sp>
          <p:nvSpPr>
            <p:cNvPr id="33" name="Rectangle 32"/>
            <p:cNvSpPr/>
            <p:nvPr/>
          </p:nvSpPr>
          <p:spPr>
            <a:xfrm>
              <a:off x="2682026" y="3528030"/>
              <a:ext cx="3337501" cy="584775"/>
            </a:xfrm>
            <a:prstGeom prst="rect">
              <a:avLst/>
            </a:prstGeom>
          </p:spPr>
          <p:txBody>
            <a:bodyPr wrap="square">
              <a:spAutoFit/>
            </a:bodyPr>
            <a:lstStyle/>
            <a:p>
              <a:r>
                <a:rPr lang="bn-BD" sz="3200" b="1" cap="all" dirty="0" smtClean="0">
                  <a:ln w="9000" cmpd="sng">
                    <a:solidFill>
                      <a:schemeClr val="accent4">
                        <a:shade val="50000"/>
                        <a:satMod val="120000"/>
                      </a:schemeClr>
                    </a:solidFill>
                    <a:prstDash val="solid"/>
                  </a:ln>
                  <a:effectLst>
                    <a:reflection blurRad="12700" stA="28000" endPos="45000" dist="1000" dir="5400000" sy="-100000" algn="bl" rotWithShape="0"/>
                  </a:effectLst>
                  <a:latin typeface="NikoshBAN" pitchFamily="2" charset="0"/>
                  <a:cs typeface="NikoshBAN" pitchFamily="2" charset="0"/>
                </a:rPr>
                <a:t>কীবোর্ড কি ধরনের যন্ত্র?</a:t>
              </a:r>
              <a:endParaRPr lang="bn-BD" sz="3200" b="1" cap="all" dirty="0">
                <a:ln w="9000" cmpd="sng">
                  <a:solidFill>
                    <a:schemeClr val="accent4">
                      <a:shade val="50000"/>
                      <a:satMod val="120000"/>
                    </a:schemeClr>
                  </a:solidFill>
                  <a:prstDash val="solid"/>
                </a:ln>
                <a:effectLst>
                  <a:reflection blurRad="12700" stA="28000" endPos="45000" dist="1000" dir="5400000" sy="-100000" algn="bl" rotWithShape="0"/>
                </a:effectLst>
                <a:latin typeface="NikoshBAN" pitchFamily="2" charset="0"/>
                <a:cs typeface="NikoshBAN" pitchFamily="2" charset="0"/>
              </a:endParaRPr>
            </a:p>
          </p:txBody>
        </p:sp>
      </p:grpSp>
    </p:spTree>
    <p:extLst>
      <p:ext uri="{BB962C8B-B14F-4D97-AF65-F5344CB8AC3E}">
        <p14:creationId xmlns:p14="http://schemas.microsoft.com/office/powerpoint/2010/main" val="30779214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barn(inVertical)">
                                      <p:cBhvr>
                                        <p:cTn id="7" dur="500"/>
                                        <p:tgtEl>
                                          <p:spTgt spid="21"/>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22"/>
                                        </p:tgtEl>
                                        <p:attrNameLst>
                                          <p:attrName>style.visibility</p:attrName>
                                        </p:attrNameLst>
                                      </p:cBhvr>
                                      <p:to>
                                        <p:strVal val="visible"/>
                                      </p:to>
                                    </p:set>
                                    <p:animEffect transition="in" filter="barn(inVertical)">
                                      <p:cBhvr>
                                        <p:cTn id="10" dur="500"/>
                                        <p:tgtEl>
                                          <p:spTgt spid="22"/>
                                        </p:tgtEl>
                                      </p:cBhvr>
                                    </p:animEffect>
                                  </p:childTnLst>
                                </p:cTn>
                              </p:par>
                            </p:childTnLst>
                          </p:cTn>
                        </p:par>
                      </p:childTnLst>
                    </p:cTn>
                  </p:par>
                  <p:par>
                    <p:cTn id="11" fill="hold">
                      <p:stCondLst>
                        <p:cond delay="indefinite"/>
                      </p:stCondLst>
                      <p:childTnLst>
                        <p:par>
                          <p:cTn id="12" fill="hold">
                            <p:stCondLst>
                              <p:cond delay="0"/>
                            </p:stCondLst>
                            <p:childTnLst>
                              <p:par>
                                <p:cTn id="13" presetID="53" presetClass="entr" presetSubtype="16" fill="hold" nodeType="clickEffect">
                                  <p:stCondLst>
                                    <p:cond delay="0"/>
                                  </p:stCondLst>
                                  <p:childTnLst>
                                    <p:set>
                                      <p:cBhvr>
                                        <p:cTn id="14" dur="1" fill="hold">
                                          <p:stCondLst>
                                            <p:cond delay="0"/>
                                          </p:stCondLst>
                                        </p:cTn>
                                        <p:tgtEl>
                                          <p:spTgt spid="31"/>
                                        </p:tgtEl>
                                        <p:attrNameLst>
                                          <p:attrName>style.visibility</p:attrName>
                                        </p:attrNameLst>
                                      </p:cBhvr>
                                      <p:to>
                                        <p:strVal val="visible"/>
                                      </p:to>
                                    </p:set>
                                    <p:anim calcmode="lin" valueType="num">
                                      <p:cBhvr>
                                        <p:cTn id="15" dur="500" fill="hold"/>
                                        <p:tgtEl>
                                          <p:spTgt spid="31"/>
                                        </p:tgtEl>
                                        <p:attrNameLst>
                                          <p:attrName>ppt_w</p:attrName>
                                        </p:attrNameLst>
                                      </p:cBhvr>
                                      <p:tavLst>
                                        <p:tav tm="0">
                                          <p:val>
                                            <p:fltVal val="0"/>
                                          </p:val>
                                        </p:tav>
                                        <p:tav tm="100000">
                                          <p:val>
                                            <p:strVal val="#ppt_w"/>
                                          </p:val>
                                        </p:tav>
                                      </p:tavLst>
                                    </p:anim>
                                    <p:anim calcmode="lin" valueType="num">
                                      <p:cBhvr>
                                        <p:cTn id="16" dur="500" fill="hold"/>
                                        <p:tgtEl>
                                          <p:spTgt spid="31"/>
                                        </p:tgtEl>
                                        <p:attrNameLst>
                                          <p:attrName>ppt_h</p:attrName>
                                        </p:attrNameLst>
                                      </p:cBhvr>
                                      <p:tavLst>
                                        <p:tav tm="0">
                                          <p:val>
                                            <p:fltVal val="0"/>
                                          </p:val>
                                        </p:tav>
                                        <p:tav tm="100000">
                                          <p:val>
                                            <p:strVal val="#ppt_h"/>
                                          </p:val>
                                        </p:tav>
                                      </p:tavLst>
                                    </p:anim>
                                    <p:animEffect transition="in" filter="fade">
                                      <p:cBhvr>
                                        <p:cTn id="17" dur="500"/>
                                        <p:tgtEl>
                                          <p:spTgt spid="31"/>
                                        </p:tgtEl>
                                      </p:cBhvr>
                                    </p:animEffect>
                                  </p:childTnLst>
                                </p:cTn>
                              </p:par>
                            </p:childTnLst>
                          </p:cTn>
                        </p:par>
                      </p:childTnLst>
                    </p:cTn>
                  </p:par>
                  <p:par>
                    <p:cTn id="18" fill="hold">
                      <p:stCondLst>
                        <p:cond delay="indefinite"/>
                      </p:stCondLst>
                      <p:childTnLst>
                        <p:par>
                          <p:cTn id="19" fill="hold">
                            <p:stCondLst>
                              <p:cond delay="0"/>
                            </p:stCondLst>
                            <p:childTnLst>
                              <p:par>
                                <p:cTn id="20" presetID="53" presetClass="entr" presetSubtype="16" fill="hold" nodeType="clickEffect">
                                  <p:stCondLst>
                                    <p:cond delay="0"/>
                                  </p:stCondLst>
                                  <p:childTnLst>
                                    <p:set>
                                      <p:cBhvr>
                                        <p:cTn id="21" dur="1" fill="hold">
                                          <p:stCondLst>
                                            <p:cond delay="0"/>
                                          </p:stCondLst>
                                        </p:cTn>
                                        <p:tgtEl>
                                          <p:spTgt spid="34"/>
                                        </p:tgtEl>
                                        <p:attrNameLst>
                                          <p:attrName>style.visibility</p:attrName>
                                        </p:attrNameLst>
                                      </p:cBhvr>
                                      <p:to>
                                        <p:strVal val="visible"/>
                                      </p:to>
                                    </p:set>
                                    <p:anim calcmode="lin" valueType="num">
                                      <p:cBhvr>
                                        <p:cTn id="22" dur="500" fill="hold"/>
                                        <p:tgtEl>
                                          <p:spTgt spid="34"/>
                                        </p:tgtEl>
                                        <p:attrNameLst>
                                          <p:attrName>ppt_w</p:attrName>
                                        </p:attrNameLst>
                                      </p:cBhvr>
                                      <p:tavLst>
                                        <p:tav tm="0">
                                          <p:val>
                                            <p:fltVal val="0"/>
                                          </p:val>
                                        </p:tav>
                                        <p:tav tm="100000">
                                          <p:val>
                                            <p:strVal val="#ppt_w"/>
                                          </p:val>
                                        </p:tav>
                                      </p:tavLst>
                                    </p:anim>
                                    <p:anim calcmode="lin" valueType="num">
                                      <p:cBhvr>
                                        <p:cTn id="23" dur="500" fill="hold"/>
                                        <p:tgtEl>
                                          <p:spTgt spid="34"/>
                                        </p:tgtEl>
                                        <p:attrNameLst>
                                          <p:attrName>ppt_h</p:attrName>
                                        </p:attrNameLst>
                                      </p:cBhvr>
                                      <p:tavLst>
                                        <p:tav tm="0">
                                          <p:val>
                                            <p:fltVal val="0"/>
                                          </p:val>
                                        </p:tav>
                                        <p:tav tm="100000">
                                          <p:val>
                                            <p:strVal val="#ppt_h"/>
                                          </p:val>
                                        </p:tav>
                                      </p:tavLst>
                                    </p:anim>
                                    <p:animEffect transition="in" filter="fade">
                                      <p:cBhvr>
                                        <p:cTn id="24" dur="500"/>
                                        <p:tgtEl>
                                          <p:spTgt spid="34"/>
                                        </p:tgtEl>
                                      </p:cBhvr>
                                    </p:animEffect>
                                  </p:childTnLst>
                                </p:cTn>
                              </p:par>
                            </p:childTnLst>
                          </p:cTn>
                        </p:par>
                      </p:childTnLst>
                    </p:cTn>
                  </p:par>
                  <p:par>
                    <p:cTn id="25" fill="hold">
                      <p:stCondLst>
                        <p:cond delay="indefinite"/>
                      </p:stCondLst>
                      <p:childTnLst>
                        <p:par>
                          <p:cTn id="26" fill="hold">
                            <p:stCondLst>
                              <p:cond delay="0"/>
                            </p:stCondLst>
                            <p:childTnLst>
                              <p:par>
                                <p:cTn id="27" presetID="31" presetClass="entr" presetSubtype="0" fill="hold" nodeType="clickEffect">
                                  <p:stCondLst>
                                    <p:cond delay="0"/>
                                  </p:stCondLst>
                                  <p:childTnLst>
                                    <p:set>
                                      <p:cBhvr>
                                        <p:cTn id="28" dur="1" fill="hold">
                                          <p:stCondLst>
                                            <p:cond delay="0"/>
                                          </p:stCondLst>
                                        </p:cTn>
                                        <p:tgtEl>
                                          <p:spTgt spid="35"/>
                                        </p:tgtEl>
                                        <p:attrNameLst>
                                          <p:attrName>style.visibility</p:attrName>
                                        </p:attrNameLst>
                                      </p:cBhvr>
                                      <p:to>
                                        <p:strVal val="visible"/>
                                      </p:to>
                                    </p:set>
                                    <p:anim calcmode="lin" valueType="num">
                                      <p:cBhvr>
                                        <p:cTn id="29" dur="1000" fill="hold"/>
                                        <p:tgtEl>
                                          <p:spTgt spid="35"/>
                                        </p:tgtEl>
                                        <p:attrNameLst>
                                          <p:attrName>ppt_w</p:attrName>
                                        </p:attrNameLst>
                                      </p:cBhvr>
                                      <p:tavLst>
                                        <p:tav tm="0">
                                          <p:val>
                                            <p:fltVal val="0"/>
                                          </p:val>
                                        </p:tav>
                                        <p:tav tm="100000">
                                          <p:val>
                                            <p:strVal val="#ppt_w"/>
                                          </p:val>
                                        </p:tav>
                                      </p:tavLst>
                                    </p:anim>
                                    <p:anim calcmode="lin" valueType="num">
                                      <p:cBhvr>
                                        <p:cTn id="30" dur="1000" fill="hold"/>
                                        <p:tgtEl>
                                          <p:spTgt spid="35"/>
                                        </p:tgtEl>
                                        <p:attrNameLst>
                                          <p:attrName>ppt_h</p:attrName>
                                        </p:attrNameLst>
                                      </p:cBhvr>
                                      <p:tavLst>
                                        <p:tav tm="0">
                                          <p:val>
                                            <p:fltVal val="0"/>
                                          </p:val>
                                        </p:tav>
                                        <p:tav tm="100000">
                                          <p:val>
                                            <p:strVal val="#ppt_h"/>
                                          </p:val>
                                        </p:tav>
                                      </p:tavLst>
                                    </p:anim>
                                    <p:anim calcmode="lin" valueType="num">
                                      <p:cBhvr>
                                        <p:cTn id="31" dur="1000" fill="hold"/>
                                        <p:tgtEl>
                                          <p:spTgt spid="35"/>
                                        </p:tgtEl>
                                        <p:attrNameLst>
                                          <p:attrName>style.rotation</p:attrName>
                                        </p:attrNameLst>
                                      </p:cBhvr>
                                      <p:tavLst>
                                        <p:tav tm="0">
                                          <p:val>
                                            <p:fltVal val="90"/>
                                          </p:val>
                                        </p:tav>
                                        <p:tav tm="100000">
                                          <p:val>
                                            <p:fltVal val="0"/>
                                          </p:val>
                                        </p:tav>
                                      </p:tavLst>
                                    </p:anim>
                                    <p:animEffect transition="in" filter="fade">
                                      <p:cBhvr>
                                        <p:cTn id="32" dur="1000"/>
                                        <p:tgtEl>
                                          <p:spTgt spid="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2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Box 17"/>
          <p:cNvSpPr txBox="1"/>
          <p:nvPr/>
        </p:nvSpPr>
        <p:spPr>
          <a:xfrm>
            <a:off x="2209800" y="1279129"/>
            <a:ext cx="2775348" cy="646331"/>
          </a:xfrm>
          <a:prstGeom prst="rect">
            <a:avLst/>
          </a:prstGeom>
          <a:noFill/>
        </p:spPr>
        <p:txBody>
          <a:bodyPr wrap="squar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bn-BD" sz="3600" b="1" spc="50" dirty="0" smtClean="0">
                <a:ln w="11430"/>
                <a:solidFill>
                  <a:srgbClr val="C00000"/>
                </a:solidFill>
                <a:effectLst>
                  <a:outerShdw blurRad="76200" dist="50800" dir="5400000" algn="tl" rotWithShape="0">
                    <a:srgbClr val="000000">
                      <a:alpha val="65000"/>
                    </a:srgbClr>
                  </a:outerShdw>
                </a:effectLst>
                <a:latin typeface="NikoshBAN" pitchFamily="2" charset="0"/>
                <a:cs typeface="NikoshBAN" pitchFamily="2" charset="0"/>
              </a:rPr>
              <a:t>বাড়ির কাজ</a:t>
            </a:r>
            <a:endParaRPr lang="en-US" sz="3600" b="1" spc="50" dirty="0">
              <a:ln w="11430"/>
              <a:solidFill>
                <a:srgbClr val="C00000"/>
              </a:solidFill>
              <a:effectLst>
                <a:outerShdw blurRad="76200" dist="50800" dir="5400000" algn="tl" rotWithShape="0">
                  <a:srgbClr val="000000">
                    <a:alpha val="65000"/>
                  </a:srgbClr>
                </a:outerShdw>
              </a:effectLst>
              <a:latin typeface="NikoshBAN" pitchFamily="2" charset="0"/>
              <a:cs typeface="NikoshBAN" pitchFamily="2" charset="0"/>
            </a:endParaRPr>
          </a:p>
        </p:txBody>
      </p:sp>
      <p:sp>
        <p:nvSpPr>
          <p:cNvPr id="19" name="Horizontal Scroll 18"/>
          <p:cNvSpPr/>
          <p:nvPr/>
        </p:nvSpPr>
        <p:spPr>
          <a:xfrm>
            <a:off x="228600" y="3096100"/>
            <a:ext cx="7277100" cy="1822131"/>
          </a:xfrm>
          <a:prstGeom prst="horizontalScroll">
            <a:avLst/>
          </a:prstGeom>
          <a:noFill/>
          <a:ln w="38100" cmpd="sng">
            <a:solidFill>
              <a:srgbClr val="FF0000"/>
            </a:solidFill>
          </a:ln>
          <a:effectLst>
            <a:glow rad="139700">
              <a:schemeClr val="accent5">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bn-BD" sz="3600" b="1" dirty="0">
                <a:ln w="1905"/>
                <a:solidFill>
                  <a:srgbClr val="C00000"/>
                </a:solidFill>
                <a:effectLst>
                  <a:innerShdw blurRad="69850" dist="43180" dir="5400000">
                    <a:srgbClr val="000000">
                      <a:alpha val="65000"/>
                    </a:srgbClr>
                  </a:innerShdw>
                </a:effectLst>
                <a:latin typeface="NikoshBAN" pitchFamily="2" charset="0"/>
                <a:cs typeface="NikoshBAN" pitchFamily="2" charset="0"/>
              </a:rPr>
              <a:t>কম্পিউটার পরিচালনায় ইনপুট </a:t>
            </a:r>
            <a:r>
              <a:rPr lang="bn-BD" sz="3600" b="1" dirty="0" smtClean="0">
                <a:ln w="1905"/>
                <a:solidFill>
                  <a:srgbClr val="C00000"/>
                </a:solidFill>
                <a:effectLst>
                  <a:innerShdw blurRad="69850" dist="43180" dir="5400000">
                    <a:srgbClr val="000000">
                      <a:alpha val="65000"/>
                    </a:srgbClr>
                  </a:innerShdw>
                </a:effectLst>
                <a:latin typeface="NikoshBAN" pitchFamily="2" charset="0"/>
                <a:cs typeface="NikoshBAN" pitchFamily="2" charset="0"/>
              </a:rPr>
              <a:t>ডিভাইস </a:t>
            </a:r>
            <a:r>
              <a:rPr lang="bn-BD" sz="3600" b="1" dirty="0">
                <a:ln w="1905"/>
                <a:solidFill>
                  <a:srgbClr val="C00000"/>
                </a:solidFill>
                <a:effectLst>
                  <a:innerShdw blurRad="69850" dist="43180" dir="5400000">
                    <a:srgbClr val="000000">
                      <a:alpha val="65000"/>
                    </a:srgbClr>
                  </a:innerShdw>
                </a:effectLst>
                <a:latin typeface="NikoshBAN" pitchFamily="2" charset="0"/>
                <a:cs typeface="NikoshBAN" pitchFamily="2" charset="0"/>
              </a:rPr>
              <a:t>এর প্রয়োজনীয়তা বর্ণনা কর।</a:t>
            </a:r>
            <a:endParaRPr lang="en-US" sz="3600" b="1" dirty="0">
              <a:ln w="1905"/>
              <a:solidFill>
                <a:srgbClr val="C00000"/>
              </a:solidFill>
              <a:effectLst>
                <a:innerShdw blurRad="69850" dist="43180" dir="5400000">
                  <a:srgbClr val="000000">
                    <a:alpha val="65000"/>
                  </a:srgbClr>
                </a:innerShdw>
              </a:effectLst>
              <a:latin typeface="NikoshLightBAN" pitchFamily="2" charset="0"/>
              <a:cs typeface="NikoshLightBAN" pitchFamily="2" charset="0"/>
            </a:endParaRPr>
          </a:p>
        </p:txBody>
      </p:sp>
    </p:spTree>
    <p:extLst>
      <p:ext uri="{BB962C8B-B14F-4D97-AF65-F5344CB8AC3E}">
        <p14:creationId xmlns:p14="http://schemas.microsoft.com/office/powerpoint/2010/main" val="26183886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 calcmode="lin" valueType="num">
                                      <p:cBhvr>
                                        <p:cTn id="7" dur="1000" fill="hold"/>
                                        <p:tgtEl>
                                          <p:spTgt spid="18"/>
                                        </p:tgtEl>
                                        <p:attrNameLst>
                                          <p:attrName>ppt_w</p:attrName>
                                        </p:attrNameLst>
                                      </p:cBhvr>
                                      <p:tavLst>
                                        <p:tav tm="0">
                                          <p:val>
                                            <p:fltVal val="0"/>
                                          </p:val>
                                        </p:tav>
                                        <p:tav tm="100000">
                                          <p:val>
                                            <p:strVal val="#ppt_w"/>
                                          </p:val>
                                        </p:tav>
                                      </p:tavLst>
                                    </p:anim>
                                    <p:anim calcmode="lin" valueType="num">
                                      <p:cBhvr>
                                        <p:cTn id="8" dur="1000" fill="hold"/>
                                        <p:tgtEl>
                                          <p:spTgt spid="18"/>
                                        </p:tgtEl>
                                        <p:attrNameLst>
                                          <p:attrName>ppt_h</p:attrName>
                                        </p:attrNameLst>
                                      </p:cBhvr>
                                      <p:tavLst>
                                        <p:tav tm="0">
                                          <p:val>
                                            <p:fltVal val="0"/>
                                          </p:val>
                                        </p:tav>
                                        <p:tav tm="100000">
                                          <p:val>
                                            <p:strVal val="#ppt_h"/>
                                          </p:val>
                                        </p:tav>
                                      </p:tavLst>
                                    </p:anim>
                                    <p:anim calcmode="lin" valueType="num">
                                      <p:cBhvr>
                                        <p:cTn id="9" dur="1000" fill="hold"/>
                                        <p:tgtEl>
                                          <p:spTgt spid="18"/>
                                        </p:tgtEl>
                                        <p:attrNameLst>
                                          <p:attrName>style.rotation</p:attrName>
                                        </p:attrNameLst>
                                      </p:cBhvr>
                                      <p:tavLst>
                                        <p:tav tm="0">
                                          <p:val>
                                            <p:fltVal val="90"/>
                                          </p:val>
                                        </p:tav>
                                        <p:tav tm="100000">
                                          <p:val>
                                            <p:fltVal val="0"/>
                                          </p:val>
                                        </p:tav>
                                      </p:tavLst>
                                    </p:anim>
                                    <p:animEffect transition="in" filter="fade">
                                      <p:cBhvr>
                                        <p:cTn id="10" dur="1000"/>
                                        <p:tgtEl>
                                          <p:spTgt spid="18"/>
                                        </p:tgtEl>
                                      </p:cBhvr>
                                    </p:animEffect>
                                  </p:childTnLst>
                                </p:cTn>
                              </p:par>
                            </p:childTnLst>
                          </p:cTn>
                        </p:par>
                      </p:childTnLst>
                    </p:cTn>
                  </p:par>
                  <p:par>
                    <p:cTn id="11" fill="hold">
                      <p:stCondLst>
                        <p:cond delay="indefinite"/>
                      </p:stCondLst>
                      <p:childTnLst>
                        <p:par>
                          <p:cTn id="12" fill="hold">
                            <p:stCondLst>
                              <p:cond delay="0"/>
                            </p:stCondLst>
                            <p:childTnLst>
                              <p:par>
                                <p:cTn id="13" presetID="21" presetClass="entr" presetSubtype="1" fill="hold" grpId="0" nodeType="clickEffect">
                                  <p:stCondLst>
                                    <p:cond delay="0"/>
                                  </p:stCondLst>
                                  <p:childTnLst>
                                    <p:set>
                                      <p:cBhvr>
                                        <p:cTn id="14" dur="1" fill="hold">
                                          <p:stCondLst>
                                            <p:cond delay="0"/>
                                          </p:stCondLst>
                                        </p:cTn>
                                        <p:tgtEl>
                                          <p:spTgt spid="19"/>
                                        </p:tgtEl>
                                        <p:attrNameLst>
                                          <p:attrName>style.visibility</p:attrName>
                                        </p:attrNameLst>
                                      </p:cBhvr>
                                      <p:to>
                                        <p:strVal val="visible"/>
                                      </p:to>
                                    </p:set>
                                    <p:animEffect transition="in" filter="wheel(1)">
                                      <p:cBhvr>
                                        <p:cTn id="15" dur="2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19"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Picture 6" descr="444"/>
          <p:cNvPicPr>
            <a:picLocks noChangeAspect="1" noChangeArrowheads="1"/>
          </p:cNvPicPr>
          <p:nvPr/>
        </p:nvPicPr>
        <p:blipFill>
          <a:blip r:embed="rId2"/>
          <a:srcRect/>
          <a:stretch>
            <a:fillRect/>
          </a:stretch>
        </p:blipFill>
        <p:spPr>
          <a:xfrm>
            <a:off x="457200" y="685800"/>
            <a:ext cx="7097408" cy="5085012"/>
          </a:xfrm>
          <a:prstGeom prst="rect">
            <a:avLst/>
          </a:prstGeom>
          <a:noFill/>
          <a:ln/>
        </p:spPr>
      </p:pic>
      <p:sp>
        <p:nvSpPr>
          <p:cNvPr id="4" name="Rectangle 4"/>
          <p:cNvSpPr>
            <a:spLocks noGrp="1" noChangeArrowheads="1"/>
          </p:cNvSpPr>
          <p:nvPr>
            <p:ph idx="1"/>
          </p:nvPr>
        </p:nvSpPr>
        <p:spPr>
          <a:xfrm>
            <a:off x="609600" y="2807731"/>
            <a:ext cx="7239000" cy="1002269"/>
          </a:xfrm>
        </p:spPr>
        <p:txBody>
          <a:bodyPr>
            <a:norm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nSpc>
                <a:spcPct val="80000"/>
              </a:lnSpc>
              <a:buNone/>
            </a:pPr>
            <a:r>
              <a:rPr lang="en-US" sz="48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Forte" pitchFamily="66" charset="0"/>
              </a:rPr>
              <a:t>THANKS  TO   YOU   ALL</a:t>
            </a:r>
            <a:endParaRPr lang="en-US" sz="48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Forte" pitchFamily="66" charset="0"/>
            </a:endParaRP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repeatCount="indefinite" fill="hold" nodeType="withEffect">
                                  <p:stCondLst>
                                    <p:cond delay="0"/>
                                  </p:stCondLst>
                                  <p:iterate type="lt">
                                    <p:tmPct val="10000"/>
                                  </p:iterate>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1000" fill="hold"/>
                                        <p:tgtEl>
                                          <p:spTgt spid="4">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1000" fill="hold"/>
                                        <p:tgtEl>
                                          <p:spTgt spid="4">
                                            <p:txEl>
                                              <p:pRg st="0" end="0"/>
                                            </p:txEl>
                                          </p:spTgt>
                                        </p:tgtEl>
                                        <p:attrNameLst>
                                          <p:attrName>ppt_y</p:attrName>
                                        </p:attrNameLst>
                                      </p:cBhvr>
                                      <p:tavLst>
                                        <p:tav tm="0">
                                          <p:val>
                                            <p:strVal val="#ppt_y"/>
                                          </p:val>
                                        </p:tav>
                                        <p:tav tm="100000">
                                          <p:val>
                                            <p:strVal val="#ppt_y"/>
                                          </p:val>
                                        </p:tav>
                                      </p:tavLst>
                                    </p:anim>
                                    <p:anim calcmode="lin" valueType="num">
                                      <p:cBhvr>
                                        <p:cTn id="9" dur="1000" fill="hold"/>
                                        <p:tgtEl>
                                          <p:spTgt spid="4">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1000" fill="hold"/>
                                        <p:tgtEl>
                                          <p:spTgt spid="4">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1000" tmFilter="0,0; .5, 1; 1, 1"/>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2457759" y="980420"/>
            <a:ext cx="3009282" cy="3439180"/>
          </a:xfrm>
          <a:prstGeom prst="rect">
            <a:avLst/>
          </a:prstGeom>
        </p:spPr>
      </p:pic>
      <p:sp>
        <p:nvSpPr>
          <p:cNvPr id="25" name="TextBox 24"/>
          <p:cNvSpPr txBox="1"/>
          <p:nvPr/>
        </p:nvSpPr>
        <p:spPr>
          <a:xfrm>
            <a:off x="2590800" y="228600"/>
            <a:ext cx="3012363" cy="769441"/>
          </a:xfrm>
          <a:prstGeom prst="rect">
            <a:avLst/>
          </a:prstGeom>
          <a:noFill/>
        </p:spPr>
        <p:txBody>
          <a:bodyPr wrap="non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bn-BD" sz="4400" b="1" u="sng"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NikoshBAN" pitchFamily="2" charset="0"/>
                <a:cs typeface="NikoshBAN" pitchFamily="2" charset="0"/>
              </a:rPr>
              <a:t>শিক্ষক পরিচিতি</a:t>
            </a:r>
            <a:endParaRPr lang="en-US" sz="4400" b="1" u="sng"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NikoshBAN" pitchFamily="2" charset="0"/>
              <a:cs typeface="NikoshBAN" pitchFamily="2" charset="0"/>
            </a:endParaRPr>
          </a:p>
        </p:txBody>
      </p:sp>
      <p:sp>
        <p:nvSpPr>
          <p:cNvPr id="21" name="TextBox 20"/>
          <p:cNvSpPr txBox="1">
            <a:spLocks noChangeArrowheads="1"/>
          </p:cNvSpPr>
          <p:nvPr/>
        </p:nvSpPr>
        <p:spPr bwMode="auto">
          <a:xfrm>
            <a:off x="457200" y="4419600"/>
            <a:ext cx="7010400" cy="2246769"/>
          </a:xfrm>
          <a:prstGeom prst="rect">
            <a:avLst/>
          </a:prstGeom>
          <a:noFill/>
          <a:ln w="9525">
            <a:noFill/>
            <a:miter lim="800000"/>
            <a:headEnd/>
            <a:tailEnd/>
          </a:ln>
        </p:spPr>
        <p:txBody>
          <a:bodyPr wrap="square">
            <a:spAutoFit/>
          </a:bodyPr>
          <a:lstStyle/>
          <a:p>
            <a:pPr algn="ctr"/>
            <a:r>
              <a:rPr lang="en-US" sz="4400" b="1" dirty="0" err="1" smtClean="0">
                <a:solidFill>
                  <a:srgbClr val="00B050"/>
                </a:solidFill>
                <a:latin typeface="NikoshBANlight"/>
                <a:cs typeface="Nikosh" pitchFamily="2" charset="0"/>
              </a:rPr>
              <a:t>মো</a:t>
            </a:r>
            <a:r>
              <a:rPr lang="bn-BD" sz="4400" b="1" dirty="0">
                <a:solidFill>
                  <a:srgbClr val="00B050"/>
                </a:solidFill>
                <a:latin typeface="NikoshBANlight"/>
                <a:cs typeface="Nikosh" pitchFamily="2" charset="0"/>
              </a:rPr>
              <a:t>হাম্মদ শাহ আলম</a:t>
            </a:r>
            <a:endParaRPr lang="en-US" sz="4400" b="1" dirty="0">
              <a:solidFill>
                <a:srgbClr val="00B050"/>
              </a:solidFill>
              <a:latin typeface="NikoshBANlight"/>
              <a:cs typeface="Nikosh" pitchFamily="2" charset="0"/>
            </a:endParaRPr>
          </a:p>
          <a:p>
            <a:pPr algn="ctr"/>
            <a:r>
              <a:rPr lang="en-US" sz="3200" dirty="0" err="1">
                <a:latin typeface="Nikosh" pitchFamily="2" charset="0"/>
                <a:cs typeface="Nikosh" pitchFamily="2" charset="0"/>
              </a:rPr>
              <a:t>সহকারী</a:t>
            </a:r>
            <a:r>
              <a:rPr lang="en-US" sz="3200" dirty="0">
                <a:latin typeface="Nikosh" pitchFamily="2" charset="0"/>
                <a:cs typeface="Nikosh" pitchFamily="2" charset="0"/>
              </a:rPr>
              <a:t> </a:t>
            </a:r>
            <a:r>
              <a:rPr lang="en-US" sz="3200" dirty="0" err="1">
                <a:latin typeface="Nikosh" pitchFamily="2" charset="0"/>
                <a:cs typeface="Nikosh" pitchFamily="2" charset="0"/>
              </a:rPr>
              <a:t>শিক্ষক</a:t>
            </a:r>
            <a:r>
              <a:rPr lang="en-US" sz="3200" dirty="0">
                <a:latin typeface="Nikosh" pitchFamily="2" charset="0"/>
                <a:cs typeface="Nikosh" pitchFamily="2" charset="0"/>
              </a:rPr>
              <a:t> (</a:t>
            </a:r>
            <a:r>
              <a:rPr lang="en-US" sz="3200" dirty="0" err="1">
                <a:latin typeface="Nikosh" pitchFamily="2" charset="0"/>
                <a:cs typeface="Nikosh" pitchFamily="2" charset="0"/>
              </a:rPr>
              <a:t>কম্পিউটার</a:t>
            </a:r>
            <a:r>
              <a:rPr lang="en-US" sz="3200" dirty="0">
                <a:latin typeface="Nikosh" pitchFamily="2" charset="0"/>
                <a:cs typeface="Nikosh" pitchFamily="2" charset="0"/>
              </a:rPr>
              <a:t>)</a:t>
            </a:r>
          </a:p>
          <a:p>
            <a:pPr algn="ctr"/>
            <a:r>
              <a:rPr lang="bn-BD" sz="3200" dirty="0">
                <a:latin typeface="Nikosh" pitchFamily="2" charset="0"/>
                <a:cs typeface="Nikosh" pitchFamily="2" charset="0"/>
              </a:rPr>
              <a:t>রাঙ্গুনিয়া খিলমোগল রসিক </a:t>
            </a:r>
            <a:r>
              <a:rPr lang="en-US" sz="3200" dirty="0" err="1">
                <a:latin typeface="Nikosh" pitchFamily="2" charset="0"/>
                <a:cs typeface="Nikosh" pitchFamily="2" charset="0"/>
              </a:rPr>
              <a:t>উচ্চ</a:t>
            </a:r>
            <a:r>
              <a:rPr lang="en-US" sz="3200" dirty="0">
                <a:latin typeface="Nikosh" pitchFamily="2" charset="0"/>
                <a:cs typeface="Nikosh" pitchFamily="2" charset="0"/>
              </a:rPr>
              <a:t> </a:t>
            </a:r>
            <a:r>
              <a:rPr lang="en-US" sz="3200" dirty="0" err="1">
                <a:latin typeface="Nikosh" pitchFamily="2" charset="0"/>
                <a:cs typeface="Nikosh" pitchFamily="2" charset="0"/>
              </a:rPr>
              <a:t>বিদ্যালয়</a:t>
            </a:r>
            <a:endParaRPr lang="en-US" sz="3200" dirty="0">
              <a:latin typeface="Nikosh" pitchFamily="2" charset="0"/>
              <a:cs typeface="Nikosh" pitchFamily="2" charset="0"/>
            </a:endParaRPr>
          </a:p>
          <a:p>
            <a:pPr algn="ctr"/>
            <a:r>
              <a:rPr lang="bn-BD" sz="3200" dirty="0">
                <a:latin typeface="Nikosh" pitchFamily="2" charset="0"/>
                <a:cs typeface="Nikosh" pitchFamily="2" charset="0"/>
              </a:rPr>
              <a:t>রাংগুনিয়া, চট্টগ্রাম ।</a:t>
            </a:r>
            <a:endParaRPr lang="en-US" sz="3200" dirty="0">
              <a:latin typeface="Nikosh" pitchFamily="2" charset="0"/>
              <a:cs typeface="Nikosh" pitchFamily="2" charset="0"/>
            </a:endParaRPr>
          </a:p>
        </p:txBody>
      </p:sp>
    </p:spTree>
    <p:extLst>
      <p:ext uri="{BB962C8B-B14F-4D97-AF65-F5344CB8AC3E}">
        <p14:creationId xmlns:p14="http://schemas.microsoft.com/office/powerpoint/2010/main" val="36708649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5"/>
                                        </p:tgtEl>
                                        <p:attrNameLst>
                                          <p:attrName>style.visibility</p:attrName>
                                        </p:attrNameLst>
                                      </p:cBhvr>
                                      <p:to>
                                        <p:strVal val="visible"/>
                                      </p:to>
                                    </p:set>
                                    <p:anim calcmode="lin" valueType="num">
                                      <p:cBhvr>
                                        <p:cTn id="7" dur="500" fill="hold"/>
                                        <p:tgtEl>
                                          <p:spTgt spid="25"/>
                                        </p:tgtEl>
                                        <p:attrNameLst>
                                          <p:attrName>ppt_w</p:attrName>
                                        </p:attrNameLst>
                                      </p:cBhvr>
                                      <p:tavLst>
                                        <p:tav tm="0">
                                          <p:val>
                                            <p:fltVal val="0"/>
                                          </p:val>
                                        </p:tav>
                                        <p:tav tm="100000">
                                          <p:val>
                                            <p:strVal val="#ppt_w"/>
                                          </p:val>
                                        </p:tav>
                                      </p:tavLst>
                                    </p:anim>
                                    <p:anim calcmode="lin" valueType="num">
                                      <p:cBhvr>
                                        <p:cTn id="8" dur="500" fill="hold"/>
                                        <p:tgtEl>
                                          <p:spTgt spid="25"/>
                                        </p:tgtEl>
                                        <p:attrNameLst>
                                          <p:attrName>ppt_h</p:attrName>
                                        </p:attrNameLst>
                                      </p:cBhvr>
                                      <p:tavLst>
                                        <p:tav tm="0">
                                          <p:val>
                                            <p:fltVal val="0"/>
                                          </p:val>
                                        </p:tav>
                                        <p:tav tm="100000">
                                          <p:val>
                                            <p:strVal val="#ppt_h"/>
                                          </p:val>
                                        </p:tav>
                                      </p:tavLst>
                                    </p:anim>
                                    <p:animEffect transition="in" filter="fade">
                                      <p:cBhvr>
                                        <p:cTn id="9" dur="500"/>
                                        <p:tgtEl>
                                          <p:spTgt spid="25"/>
                                        </p:tgtEl>
                                      </p:cBhvr>
                                    </p:animEffect>
                                  </p:childTnLst>
                                </p:cTn>
                              </p:par>
                            </p:childTnLst>
                          </p:cTn>
                        </p:par>
                      </p:childTnLst>
                    </p:cTn>
                  </p:par>
                  <p:par>
                    <p:cTn id="10" fill="hold">
                      <p:stCondLst>
                        <p:cond delay="indefinite"/>
                      </p:stCondLst>
                      <p:childTnLst>
                        <p:par>
                          <p:cTn id="11" fill="hold">
                            <p:stCondLst>
                              <p:cond delay="0"/>
                            </p:stCondLst>
                            <p:childTnLst>
                              <p:par>
                                <p:cTn id="12" presetID="21" presetClass="entr" presetSubtype="1" fill="hold"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wheel(1)">
                                      <p:cBhvr>
                                        <p:cTn id="14" dur="2000"/>
                                        <p:tgtEl>
                                          <p:spTgt spid="2"/>
                                        </p:tgtEl>
                                      </p:cBhvr>
                                    </p:animEffec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1"/>
                                        </p:tgtEl>
                                        <p:attrNameLst>
                                          <p:attrName>style.visibility</p:attrName>
                                        </p:attrNameLst>
                                      </p:cBhvr>
                                      <p:to>
                                        <p:strVal val="visible"/>
                                      </p:to>
                                    </p:set>
                                    <p:anim calcmode="lin" valueType="num">
                                      <p:cBhvr additive="base">
                                        <p:cTn id="19" dur="1000" fill="hold"/>
                                        <p:tgtEl>
                                          <p:spTgt spid="21"/>
                                        </p:tgtEl>
                                        <p:attrNameLst>
                                          <p:attrName>ppt_x</p:attrName>
                                        </p:attrNameLst>
                                      </p:cBhvr>
                                      <p:tavLst>
                                        <p:tav tm="0">
                                          <p:val>
                                            <p:strVal val="#ppt_x"/>
                                          </p:val>
                                        </p:tav>
                                        <p:tav tm="100000">
                                          <p:val>
                                            <p:strVal val="#ppt_x"/>
                                          </p:val>
                                        </p:tav>
                                      </p:tavLst>
                                    </p:anim>
                                    <p:anim calcmode="lin" valueType="num">
                                      <p:cBhvr additive="base">
                                        <p:cTn id="20" dur="10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21"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System unit.jpg"/>
          <p:cNvPicPr>
            <a:picLocks noChangeAspect="1"/>
          </p:cNvPicPr>
          <p:nvPr/>
        </p:nvPicPr>
        <p:blipFill>
          <a:blip r:embed="rId2"/>
          <a:stretch>
            <a:fillRect/>
          </a:stretch>
        </p:blipFill>
        <p:spPr>
          <a:xfrm>
            <a:off x="1143000" y="1802671"/>
            <a:ext cx="5745194" cy="3932267"/>
          </a:xfrm>
          <a:prstGeom prst="rect">
            <a:avLst/>
          </a:prstGeom>
          <a:ln>
            <a:noFill/>
          </a:ln>
          <a:effectLst>
            <a:softEdge rad="112500"/>
          </a:effectLst>
        </p:spPr>
      </p:pic>
      <p:sp>
        <p:nvSpPr>
          <p:cNvPr id="2" name="TextBox 1"/>
          <p:cNvSpPr txBox="1"/>
          <p:nvPr/>
        </p:nvSpPr>
        <p:spPr>
          <a:xfrm>
            <a:off x="708013" y="454361"/>
            <a:ext cx="6410729" cy="1200329"/>
          </a:xfrm>
          <a:prstGeom prst="rect">
            <a:avLst/>
          </a:prstGeom>
          <a:noFill/>
        </p:spPr>
        <p:txBody>
          <a:bodyPr wrap="none" rtlCol="0">
            <a:spAutoFit/>
          </a:bodyPr>
          <a:lstStyle/>
          <a:p>
            <a:r>
              <a:rPr lang="bn-BD" sz="7200" b="1" u="sng" cap="all" dirty="0" smtClean="0">
                <a:ln w="9000" cmpd="sng">
                  <a:solidFill>
                    <a:schemeClr val="accent4">
                      <a:shade val="50000"/>
                      <a:satMod val="120000"/>
                    </a:schemeClr>
                  </a:solidFill>
                  <a:prstDash val="solid"/>
                </a:ln>
                <a:effectLst>
                  <a:reflection blurRad="12700" stA="28000" endPos="45000" dist="1000" dir="5400000" sy="-100000" algn="bl" rotWithShape="0"/>
                </a:effectLst>
                <a:latin typeface="NikoshBAN" pitchFamily="2" charset="0"/>
                <a:cs typeface="NikoshBAN" pitchFamily="2" charset="0"/>
              </a:rPr>
              <a:t>আজকের পাঠের বিষয়</a:t>
            </a:r>
          </a:p>
        </p:txBody>
      </p:sp>
      <p:sp>
        <p:nvSpPr>
          <p:cNvPr id="5" name="Rectangle 4"/>
          <p:cNvSpPr/>
          <p:nvPr/>
        </p:nvSpPr>
        <p:spPr>
          <a:xfrm>
            <a:off x="807827" y="3048000"/>
            <a:ext cx="6415539" cy="923330"/>
          </a:xfrm>
          <a:prstGeom prst="rect">
            <a:avLst/>
          </a:prstGeom>
        </p:spPr>
        <p:txBody>
          <a:bodyPr wrap="non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bn-BD" sz="5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NikoshBAN" pitchFamily="2" charset="0"/>
                <a:cs typeface="NikoshBAN" pitchFamily="2" charset="0"/>
              </a:rPr>
              <a:t>কম্পিউটারের ইনপুট ডিভাইস</a:t>
            </a:r>
            <a:endParaRPr lang="en-US" sz="5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Tree>
    <p:extLst>
      <p:ext uri="{BB962C8B-B14F-4D97-AF65-F5344CB8AC3E}">
        <p14:creationId xmlns:p14="http://schemas.microsoft.com/office/powerpoint/2010/main" val="13913674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9" presetClass="entr" presetSubtype="0" decel="100000" fill="hold"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p:cTn id="13" dur="2000" fill="hold"/>
                                        <p:tgtEl>
                                          <p:spTgt spid="8"/>
                                        </p:tgtEl>
                                        <p:attrNameLst>
                                          <p:attrName>ppt_w</p:attrName>
                                        </p:attrNameLst>
                                      </p:cBhvr>
                                      <p:tavLst>
                                        <p:tav tm="0">
                                          <p:val>
                                            <p:fltVal val="0"/>
                                          </p:val>
                                        </p:tav>
                                        <p:tav tm="100000">
                                          <p:val>
                                            <p:strVal val="#ppt_w"/>
                                          </p:val>
                                        </p:tav>
                                      </p:tavLst>
                                    </p:anim>
                                    <p:anim calcmode="lin" valueType="num">
                                      <p:cBhvr>
                                        <p:cTn id="14" dur="2000" fill="hold"/>
                                        <p:tgtEl>
                                          <p:spTgt spid="8"/>
                                        </p:tgtEl>
                                        <p:attrNameLst>
                                          <p:attrName>ppt_h</p:attrName>
                                        </p:attrNameLst>
                                      </p:cBhvr>
                                      <p:tavLst>
                                        <p:tav tm="0">
                                          <p:val>
                                            <p:fltVal val="0"/>
                                          </p:val>
                                        </p:tav>
                                        <p:tav tm="100000">
                                          <p:val>
                                            <p:strVal val="#ppt_h"/>
                                          </p:val>
                                        </p:tav>
                                      </p:tavLst>
                                    </p:anim>
                                    <p:anim calcmode="lin" valueType="num">
                                      <p:cBhvr>
                                        <p:cTn id="15" dur="2000" fill="hold"/>
                                        <p:tgtEl>
                                          <p:spTgt spid="8"/>
                                        </p:tgtEl>
                                        <p:attrNameLst>
                                          <p:attrName>style.rotation</p:attrName>
                                        </p:attrNameLst>
                                      </p:cBhvr>
                                      <p:tavLst>
                                        <p:tav tm="0">
                                          <p:val>
                                            <p:fltVal val="360"/>
                                          </p:val>
                                        </p:tav>
                                        <p:tav tm="100000">
                                          <p:val>
                                            <p:fltVal val="0"/>
                                          </p:val>
                                        </p:tav>
                                      </p:tavLst>
                                    </p:anim>
                                    <p:animEffect transition="in" filter="fade">
                                      <p:cBhvr>
                                        <p:cTn id="16" dur="2000"/>
                                        <p:tgtEl>
                                          <p:spTgt spid="8"/>
                                        </p:tgtEl>
                                      </p:cBhvr>
                                    </p:animEffect>
                                  </p:childTnLst>
                                </p:cTn>
                              </p:par>
                            </p:childTnLst>
                          </p:cTn>
                        </p:par>
                      </p:childTnLst>
                    </p:cTn>
                  </p:par>
                  <p:par>
                    <p:cTn id="17" fill="hold">
                      <p:stCondLst>
                        <p:cond delay="indefinite"/>
                      </p:stCondLst>
                      <p:childTnLst>
                        <p:par>
                          <p:cTn id="18" fill="hold">
                            <p:stCondLst>
                              <p:cond delay="0"/>
                            </p:stCondLst>
                            <p:childTnLst>
                              <p:par>
                                <p:cTn id="19" presetID="23" presetClass="entr" presetSubtype="16"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 calcmode="lin" valueType="num">
                                      <p:cBhvr>
                                        <p:cTn id="21" dur="500" fill="hold"/>
                                        <p:tgtEl>
                                          <p:spTgt spid="5"/>
                                        </p:tgtEl>
                                        <p:attrNameLst>
                                          <p:attrName>ppt_w</p:attrName>
                                        </p:attrNameLst>
                                      </p:cBhvr>
                                      <p:tavLst>
                                        <p:tav tm="0">
                                          <p:val>
                                            <p:fltVal val="0"/>
                                          </p:val>
                                        </p:tav>
                                        <p:tav tm="100000">
                                          <p:val>
                                            <p:strVal val="#ppt_w"/>
                                          </p:val>
                                        </p:tav>
                                      </p:tavLst>
                                    </p:anim>
                                    <p:anim calcmode="lin" valueType="num">
                                      <p:cBhvr>
                                        <p:cTn id="22" dur="500" fill="hold"/>
                                        <p:tgtEl>
                                          <p:spTgt spid="5"/>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Box 17"/>
          <p:cNvSpPr txBox="1"/>
          <p:nvPr/>
        </p:nvSpPr>
        <p:spPr>
          <a:xfrm>
            <a:off x="76200" y="533400"/>
            <a:ext cx="7939659" cy="1200329"/>
          </a:xfrm>
          <a:prstGeom prst="rect">
            <a:avLst/>
          </a:prstGeom>
          <a:noFill/>
        </p:spPr>
        <p:txBody>
          <a:bodyPr wrap="square" rtlCol="0">
            <a:spAutoFit/>
          </a:bodyPr>
          <a:lstStyle/>
          <a:p>
            <a:r>
              <a:rPr lang="bn-BD" sz="7200" b="1" u="sng"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NikoshBAN" pitchFamily="2" charset="0"/>
                <a:cs typeface="NikoshBAN" pitchFamily="2" charset="0"/>
              </a:rPr>
              <a:t>এই পাঠ শেষে শিক্ষার্থীরা- </a:t>
            </a:r>
            <a:endParaRPr lang="en-US" sz="7200" b="1" u="sng"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NikoshBAN" pitchFamily="2" charset="0"/>
              <a:cs typeface="NikoshBAN" pitchFamily="2" charset="0"/>
            </a:endParaRPr>
          </a:p>
        </p:txBody>
      </p:sp>
      <p:sp>
        <p:nvSpPr>
          <p:cNvPr id="23" name="Rectangle 22"/>
          <p:cNvSpPr/>
          <p:nvPr/>
        </p:nvSpPr>
        <p:spPr>
          <a:xfrm>
            <a:off x="457200" y="1803002"/>
            <a:ext cx="8534400" cy="2062103"/>
          </a:xfrm>
          <a:prstGeom prst="rect">
            <a:avLst/>
          </a:prstGeom>
        </p:spPr>
        <p:txBody>
          <a:bodyPr wrap="squar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defRPr/>
            </a:pPr>
            <a:r>
              <a:rPr lang="bn-BD" sz="32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NikoshBAN" pitchFamily="2" charset="0"/>
                <a:cs typeface="NikoshBAN" pitchFamily="2" charset="0"/>
              </a:rPr>
              <a:t>১। ইনপুট </a:t>
            </a:r>
            <a:r>
              <a:rPr lang="bn-BD" sz="32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NikoshBAN" pitchFamily="2" charset="0"/>
                <a:cs typeface="NikoshBAN" pitchFamily="2" charset="0"/>
              </a:rPr>
              <a:t>কি তা বলতে পারবে ।</a:t>
            </a:r>
          </a:p>
          <a:p>
            <a:pPr>
              <a:defRPr/>
            </a:pPr>
            <a:r>
              <a:rPr lang="bn-BD" sz="32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NikoshBAN" pitchFamily="2" charset="0"/>
                <a:cs typeface="NikoshBAN" pitchFamily="2" charset="0"/>
              </a:rPr>
              <a:t>২। ইনপুট </a:t>
            </a:r>
            <a:r>
              <a:rPr lang="bn-BD" sz="32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NikoshBAN" pitchFamily="2" charset="0"/>
                <a:cs typeface="NikoshBAN" pitchFamily="2" charset="0"/>
              </a:rPr>
              <a:t>ডিভাইস চিহ্নিত করতে পারবে</a:t>
            </a:r>
            <a:r>
              <a:rPr lang="bn-BD" sz="32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NikoshBAN" pitchFamily="2" charset="0"/>
                <a:cs typeface="NikoshBAN" pitchFamily="2" charset="0"/>
              </a:rPr>
              <a:t>।</a:t>
            </a:r>
            <a:endParaRPr lang="bn-BD" sz="32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NikoshBAN" pitchFamily="2" charset="0"/>
              <a:cs typeface="NikoshBAN" pitchFamily="2" charset="0"/>
            </a:endParaRPr>
          </a:p>
          <a:p>
            <a:pPr>
              <a:defRPr/>
            </a:pPr>
            <a:r>
              <a:rPr lang="bn-BD" sz="32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NikoshBAN" pitchFamily="2" charset="0"/>
                <a:cs typeface="NikoshBAN" pitchFamily="2" charset="0"/>
              </a:rPr>
              <a:t>৩। ইনপুট </a:t>
            </a:r>
            <a:r>
              <a:rPr lang="bn-BD" sz="32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NikoshBAN" pitchFamily="2" charset="0"/>
                <a:cs typeface="NikoshBAN" pitchFamily="2" charset="0"/>
              </a:rPr>
              <a:t>ডিভাইস এর বৈশিষ্ট্য এবং প্রয়োজনীয়তা </a:t>
            </a:r>
            <a:r>
              <a:rPr lang="bn-BD" sz="32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NikoshBAN" pitchFamily="2" charset="0"/>
                <a:cs typeface="NikoshBAN" pitchFamily="2" charset="0"/>
              </a:rPr>
              <a:t>নিরূপন </a:t>
            </a:r>
            <a:r>
              <a:rPr lang="bn-BD" sz="32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NikoshBAN" pitchFamily="2" charset="0"/>
                <a:cs typeface="NikoshBAN" pitchFamily="2" charset="0"/>
              </a:rPr>
              <a:t>করতে পারবে</a:t>
            </a:r>
            <a:r>
              <a:rPr lang="bn-BD" sz="32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NikoshBAN" pitchFamily="2" charset="0"/>
                <a:cs typeface="NikoshBAN" pitchFamily="2" charset="0"/>
              </a:rPr>
              <a:t>।</a:t>
            </a:r>
            <a:endParaRPr lang="bn-BD" sz="32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NikoshBAN" pitchFamily="2" charset="0"/>
              <a:cs typeface="NikoshBAN" pitchFamily="2" charset="0"/>
            </a:endParaRPr>
          </a:p>
        </p:txBody>
      </p:sp>
    </p:spTree>
    <p:extLst>
      <p:ext uri="{BB962C8B-B14F-4D97-AF65-F5344CB8AC3E}">
        <p14:creationId xmlns:p14="http://schemas.microsoft.com/office/powerpoint/2010/main" val="30538457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barn(inVertical)">
                                      <p:cBhvr>
                                        <p:cTn id="7"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4"/>
          <p:cNvSpPr txBox="1">
            <a:spLocks noChangeArrowheads="1"/>
          </p:cNvSpPr>
          <p:nvPr/>
        </p:nvSpPr>
        <p:spPr bwMode="auto">
          <a:xfrm>
            <a:off x="228599" y="228600"/>
            <a:ext cx="7086601" cy="923330"/>
          </a:xfrm>
          <a:prstGeom prst="rect">
            <a:avLst/>
          </a:prstGeom>
          <a:noFill/>
          <a:ln w="12700" cap="sq">
            <a:noFill/>
            <a:miter lim="800000"/>
            <a:headEnd type="none" w="sm" len="sm"/>
            <a:tailEnd type="none" w="sm" len="sm"/>
          </a:ln>
          <a:effectLst>
            <a:outerShdw dist="71842" dir="2700000" algn="ctr" rotWithShape="0">
              <a:srgbClr val="FF7C80"/>
            </a:outerShdw>
          </a:effectLst>
        </p:spPr>
        <p:txBody>
          <a:bodyPr wrap="square">
            <a:spAutoFit/>
          </a:bodyPr>
          <a:lstStyle/>
          <a:p>
            <a:pPr algn="ctr"/>
            <a:r>
              <a:rPr lang="bn-BD" sz="5400" b="1" u="sng" dirty="0" smtClean="0">
                <a:solidFill>
                  <a:srgbClr val="0000FF"/>
                </a:solidFill>
                <a:effectLst>
                  <a:outerShdw blurRad="38100" dist="38100" dir="2700000" algn="tl">
                    <a:srgbClr val="000000"/>
                  </a:outerShdw>
                </a:effectLst>
                <a:latin typeface="NikoshBAN" pitchFamily="2" charset="0"/>
                <a:cs typeface="NikoshBAN" pitchFamily="2" charset="0"/>
              </a:rPr>
              <a:t>কম্পিউটার ইনপুট ডিভাইস কি?</a:t>
            </a:r>
            <a:endParaRPr lang="en-US" sz="5400" b="1" u="sng" dirty="0">
              <a:solidFill>
                <a:srgbClr val="0000FF"/>
              </a:solidFill>
              <a:effectLst>
                <a:outerShdw blurRad="38100" dist="38100" dir="2700000" algn="tl">
                  <a:srgbClr val="000000"/>
                </a:outerShdw>
              </a:effectLst>
              <a:latin typeface="NikoshBAN" pitchFamily="2" charset="0"/>
              <a:cs typeface="NikoshBAN" pitchFamily="2" charset="0"/>
            </a:endParaRPr>
          </a:p>
        </p:txBody>
      </p:sp>
      <p:sp>
        <p:nvSpPr>
          <p:cNvPr id="19" name="Text Box 4"/>
          <p:cNvSpPr txBox="1">
            <a:spLocks noChangeArrowheads="1"/>
          </p:cNvSpPr>
          <p:nvPr/>
        </p:nvSpPr>
        <p:spPr bwMode="auto">
          <a:xfrm>
            <a:off x="381000" y="1917680"/>
            <a:ext cx="7086601" cy="3416320"/>
          </a:xfrm>
          <a:prstGeom prst="rect">
            <a:avLst/>
          </a:prstGeom>
          <a:noFill/>
          <a:ln w="12700" cap="sq">
            <a:noFill/>
            <a:miter lim="800000"/>
            <a:headEnd type="none" w="sm" len="sm"/>
            <a:tailEnd type="none" w="sm" len="sm"/>
          </a:ln>
          <a:effectLst>
            <a:outerShdw dist="71842" dir="2700000" algn="ctr" rotWithShape="0">
              <a:srgbClr val="FF7C80"/>
            </a:outerShdw>
          </a:effectLst>
        </p:spPr>
        <p:txBody>
          <a:bodyPr wrap="square">
            <a:spAutoFit/>
          </a:bodyPr>
          <a:lstStyle/>
          <a:p>
            <a:pPr algn="ctr"/>
            <a:r>
              <a:rPr lang="bn-BD" sz="5400" b="1" dirty="0" smtClean="0">
                <a:effectLst>
                  <a:outerShdw blurRad="38100" dist="38100" dir="2700000" algn="tl">
                    <a:srgbClr val="000000"/>
                  </a:outerShdw>
                </a:effectLst>
                <a:latin typeface="NikoshBAN" pitchFamily="2" charset="0"/>
                <a:cs typeface="NikoshBAN" pitchFamily="2" charset="0"/>
              </a:rPr>
              <a:t>যে সকল যন্ত্রপাতি কম্পিউটারের তথ্য বা ডেটা ইনপুট দেয়ার কাজে ব্যবহার করা হয় তাকে ইনপুট ডিভাইস বলে।</a:t>
            </a:r>
            <a:endParaRPr lang="en-US" sz="5400" b="1" dirty="0">
              <a:effectLst>
                <a:outerShdw blurRad="38100" dist="38100" dir="2700000" algn="tl">
                  <a:srgbClr val="000000"/>
                </a:outerShdw>
              </a:effectLst>
              <a:latin typeface="NikoshBAN" pitchFamily="2" charset="0"/>
              <a:cs typeface="NikoshBAN" pitchFamily="2"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mph" presetSubtype="10" repeatCount="indefinite" accel="50000" decel="50000" autoRev="1" fill="remove" grpId="1" nodeType="afterEffect">
                                  <p:stCondLst>
                                    <p:cond delay="0"/>
                                  </p:stCondLst>
                                  <p:iterate type="lt">
                                    <p:tmPct val="6000"/>
                                  </p:iterate>
                                  <p:childTnLst>
                                    <p:animClr clrSpc="hsl" dir="ccw">
                                      <p:cBhvr override="childStyle">
                                        <p:cTn id="6" dur="1000" fill="hold"/>
                                        <p:tgtEl>
                                          <p:spTgt spid="5"/>
                                        </p:tgtEl>
                                        <p:attrNameLst>
                                          <p:attrName>style.color</p:attrName>
                                        </p:attrNameLst>
                                      </p:cBhvr>
                                      <p:to>
                                        <a:srgbClr val="FF0000"/>
                                      </p:to>
                                    </p:animClr>
                                  </p:childTnLst>
                                </p:cTn>
                              </p:par>
                            </p:childTnLst>
                          </p:cTn>
                        </p:par>
                        <p:par>
                          <p:cTn id="7" fill="hold">
                            <p:stCondLst>
                              <p:cond delay="4640"/>
                            </p:stCondLst>
                            <p:childTnLst>
                              <p:par>
                                <p:cTn id="8" presetID="15" presetClass="entr" presetSubtype="0" fill="hold" grpId="0" nodeType="afterEffect">
                                  <p:stCondLst>
                                    <p:cond delay="0"/>
                                  </p:stCondLst>
                                  <p:iterate type="lt">
                                    <p:tmPct val="10000"/>
                                  </p:iterate>
                                  <p:childTnLst>
                                    <p:set>
                                      <p:cBhvr>
                                        <p:cTn id="9" dur="1" fill="hold">
                                          <p:stCondLst>
                                            <p:cond delay="0"/>
                                          </p:stCondLst>
                                        </p:cTn>
                                        <p:tgtEl>
                                          <p:spTgt spid="5"/>
                                        </p:tgtEl>
                                        <p:attrNameLst>
                                          <p:attrName>style.visibility</p:attrName>
                                        </p:attrNameLst>
                                      </p:cBhvr>
                                      <p:to>
                                        <p:strVal val="visible"/>
                                      </p:to>
                                    </p:set>
                                    <p:anim calcmode="lin" valueType="num">
                                      <p:cBhvr>
                                        <p:cTn id="10" dur="500" fill="hold"/>
                                        <p:tgtEl>
                                          <p:spTgt spid="5"/>
                                        </p:tgtEl>
                                        <p:attrNameLst>
                                          <p:attrName>ppt_w</p:attrName>
                                        </p:attrNameLst>
                                      </p:cBhvr>
                                      <p:tavLst>
                                        <p:tav tm="0">
                                          <p:val>
                                            <p:fltVal val="0"/>
                                          </p:val>
                                        </p:tav>
                                        <p:tav tm="100000">
                                          <p:val>
                                            <p:strVal val="#ppt_w"/>
                                          </p:val>
                                        </p:tav>
                                      </p:tavLst>
                                    </p:anim>
                                    <p:anim calcmode="lin" valueType="num">
                                      <p:cBhvr>
                                        <p:cTn id="11" dur="500" fill="hold"/>
                                        <p:tgtEl>
                                          <p:spTgt spid="5"/>
                                        </p:tgtEl>
                                        <p:attrNameLst>
                                          <p:attrName>ppt_h</p:attrName>
                                        </p:attrNameLst>
                                      </p:cBhvr>
                                      <p:tavLst>
                                        <p:tav tm="0">
                                          <p:val>
                                            <p:fltVal val="0"/>
                                          </p:val>
                                        </p:tav>
                                        <p:tav tm="100000">
                                          <p:val>
                                            <p:strVal val="#ppt_h"/>
                                          </p:val>
                                        </p:tav>
                                      </p:tavLst>
                                    </p:anim>
                                    <p:anim calcmode="lin" valueType="num">
                                      <p:cBhvr>
                                        <p:cTn id="12" dur="500" fill="hold"/>
                                        <p:tgtEl>
                                          <p:spTgt spid="5"/>
                                        </p:tgtEl>
                                        <p:attrNameLst>
                                          <p:attrName>ppt_x</p:attrName>
                                        </p:attrNameLst>
                                      </p:cBhvr>
                                      <p:tavLst>
                                        <p:tav tm="0" fmla="#ppt_x+(cos(-2*pi*(1-$))*-#ppt_x-sin(-2*pi*(1-$))*(1-#ppt_y))*(1-$)">
                                          <p:val>
                                            <p:fltVal val="0"/>
                                          </p:val>
                                        </p:tav>
                                        <p:tav tm="100000">
                                          <p:val>
                                            <p:fltVal val="1"/>
                                          </p:val>
                                        </p:tav>
                                      </p:tavLst>
                                    </p:anim>
                                    <p:anim calcmode="lin" valueType="num">
                                      <p:cBhvr>
                                        <p:cTn id="13" dur="500" fill="hold"/>
                                        <p:tgtEl>
                                          <p:spTgt spid="5"/>
                                        </p:tgtEl>
                                        <p:attrNameLst>
                                          <p:attrName>ppt_y</p:attrName>
                                        </p:attrNameLst>
                                      </p:cBhvr>
                                      <p:tavLst>
                                        <p:tav tm="0" fmla="#ppt_y+(sin(-2*pi*(1-$))*-#ppt_x+cos(-2*pi*(1-$))*(1-#ppt_y))*(1-$)">
                                          <p:val>
                                            <p:fltVal val="0"/>
                                          </p:val>
                                        </p:tav>
                                        <p:tav tm="100000">
                                          <p:val>
                                            <p:fltVal val="1"/>
                                          </p:val>
                                        </p:tav>
                                      </p:tavLst>
                                    </p:anim>
                                  </p:childTnLst>
                                </p:cTn>
                              </p:par>
                            </p:childTnLst>
                          </p:cTn>
                        </p:par>
                        <p:par>
                          <p:cTn id="14" fill="hold">
                            <p:stCondLst>
                              <p:cond delay="6240"/>
                            </p:stCondLst>
                            <p:childTnLst>
                              <p:par>
                                <p:cTn id="15" presetID="3" presetClass="emph" presetSubtype="10" repeatCount="indefinite" accel="50000" decel="50000" autoRev="1" fill="remove" grpId="1" nodeType="afterEffect">
                                  <p:stCondLst>
                                    <p:cond delay="0"/>
                                  </p:stCondLst>
                                  <p:iterate type="lt">
                                    <p:tmPct val="6000"/>
                                  </p:iterate>
                                  <p:childTnLst>
                                    <p:animClr clrSpc="hsl" dir="ccw">
                                      <p:cBhvr override="childStyle">
                                        <p:cTn id="16" dur="1000" fill="hold"/>
                                        <p:tgtEl>
                                          <p:spTgt spid="19"/>
                                        </p:tgtEl>
                                        <p:attrNameLst>
                                          <p:attrName>style.color</p:attrName>
                                        </p:attrNameLst>
                                      </p:cBhvr>
                                      <p:to>
                                        <a:srgbClr val="FF0000"/>
                                      </p:to>
                                    </p:animClr>
                                  </p:childTnLst>
                                </p:cTn>
                              </p:par>
                            </p:childTnLst>
                          </p:cTn>
                        </p:par>
                        <p:par>
                          <p:cTn id="17" fill="hold">
                            <p:stCondLst>
                              <p:cond delay="17840"/>
                            </p:stCondLst>
                            <p:childTnLst>
                              <p:par>
                                <p:cTn id="18" presetID="15" presetClass="entr" presetSubtype="0" fill="hold" grpId="0" nodeType="afterEffect">
                                  <p:stCondLst>
                                    <p:cond delay="0"/>
                                  </p:stCondLst>
                                  <p:iterate type="lt">
                                    <p:tmPct val="10000"/>
                                  </p:iterate>
                                  <p:childTnLst>
                                    <p:set>
                                      <p:cBhvr>
                                        <p:cTn id="19" dur="1" fill="hold">
                                          <p:stCondLst>
                                            <p:cond delay="0"/>
                                          </p:stCondLst>
                                        </p:cTn>
                                        <p:tgtEl>
                                          <p:spTgt spid="19"/>
                                        </p:tgtEl>
                                        <p:attrNameLst>
                                          <p:attrName>style.visibility</p:attrName>
                                        </p:attrNameLst>
                                      </p:cBhvr>
                                      <p:to>
                                        <p:strVal val="visible"/>
                                      </p:to>
                                    </p:set>
                                    <p:anim calcmode="lin" valueType="num">
                                      <p:cBhvr>
                                        <p:cTn id="20" dur="500" fill="hold"/>
                                        <p:tgtEl>
                                          <p:spTgt spid="19"/>
                                        </p:tgtEl>
                                        <p:attrNameLst>
                                          <p:attrName>ppt_w</p:attrName>
                                        </p:attrNameLst>
                                      </p:cBhvr>
                                      <p:tavLst>
                                        <p:tav tm="0">
                                          <p:val>
                                            <p:fltVal val="0"/>
                                          </p:val>
                                        </p:tav>
                                        <p:tav tm="100000">
                                          <p:val>
                                            <p:strVal val="#ppt_w"/>
                                          </p:val>
                                        </p:tav>
                                      </p:tavLst>
                                    </p:anim>
                                    <p:anim calcmode="lin" valueType="num">
                                      <p:cBhvr>
                                        <p:cTn id="21" dur="500" fill="hold"/>
                                        <p:tgtEl>
                                          <p:spTgt spid="19"/>
                                        </p:tgtEl>
                                        <p:attrNameLst>
                                          <p:attrName>ppt_h</p:attrName>
                                        </p:attrNameLst>
                                      </p:cBhvr>
                                      <p:tavLst>
                                        <p:tav tm="0">
                                          <p:val>
                                            <p:fltVal val="0"/>
                                          </p:val>
                                        </p:tav>
                                        <p:tav tm="100000">
                                          <p:val>
                                            <p:strVal val="#ppt_h"/>
                                          </p:val>
                                        </p:tav>
                                      </p:tavLst>
                                    </p:anim>
                                    <p:anim calcmode="lin" valueType="num">
                                      <p:cBhvr>
                                        <p:cTn id="22" dur="500" fill="hold"/>
                                        <p:tgtEl>
                                          <p:spTgt spid="19"/>
                                        </p:tgtEl>
                                        <p:attrNameLst>
                                          <p:attrName>ppt_x</p:attrName>
                                        </p:attrNameLst>
                                      </p:cBhvr>
                                      <p:tavLst>
                                        <p:tav tm="0" fmla="#ppt_x+(cos(-2*pi*(1-$))*-#ppt_x-sin(-2*pi*(1-$))*(1-#ppt_y))*(1-$)">
                                          <p:val>
                                            <p:fltVal val="0"/>
                                          </p:val>
                                        </p:tav>
                                        <p:tav tm="100000">
                                          <p:val>
                                            <p:fltVal val="1"/>
                                          </p:val>
                                        </p:tav>
                                      </p:tavLst>
                                    </p:anim>
                                    <p:anim calcmode="lin" valueType="num">
                                      <p:cBhvr>
                                        <p:cTn id="23" dur="500" fill="hold"/>
                                        <p:tgtEl>
                                          <p:spTgt spid="19"/>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5" grpId="1"/>
      <p:bldP spid="19" grpId="0"/>
      <p:bldP spid="19" grpId="1"/>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ext Box 4"/>
          <p:cNvSpPr txBox="1">
            <a:spLocks noChangeArrowheads="1"/>
          </p:cNvSpPr>
          <p:nvPr/>
        </p:nvSpPr>
        <p:spPr bwMode="auto">
          <a:xfrm>
            <a:off x="228599" y="0"/>
            <a:ext cx="7086601" cy="1006476"/>
          </a:xfrm>
          <a:prstGeom prst="rect">
            <a:avLst/>
          </a:prstGeom>
          <a:noFill/>
          <a:ln w="12700" cap="sq">
            <a:noFill/>
            <a:miter lim="800000"/>
            <a:headEnd type="none" w="sm" len="sm"/>
            <a:tailEnd type="none" w="sm" len="sm"/>
          </a:ln>
          <a:effectLst>
            <a:outerShdw dist="71842" dir="2700000" algn="ctr" rotWithShape="0">
              <a:srgbClr val="FF7C80"/>
            </a:outerShdw>
          </a:effectLst>
        </p:spPr>
        <p:txBody>
          <a:bodyPr wrap="square">
            <a:spAutoFit/>
          </a:bodyPr>
          <a:lstStyle/>
          <a:p>
            <a:pPr algn="ctr"/>
            <a:r>
              <a:rPr lang="bn-BD" sz="6000" b="1" u="sng" dirty="0" smtClean="0">
                <a:solidFill>
                  <a:srgbClr val="0000FF"/>
                </a:solidFill>
                <a:effectLst>
                  <a:outerShdw blurRad="38100" dist="38100" dir="2700000" algn="tl">
                    <a:srgbClr val="000000"/>
                  </a:outerShdw>
                </a:effectLst>
                <a:latin typeface="NikoshBAN" pitchFamily="2" charset="0"/>
                <a:cs typeface="NikoshBAN" pitchFamily="2" charset="0"/>
              </a:rPr>
              <a:t>কম্পিউটার ইনপুট ডিভাইস</a:t>
            </a:r>
            <a:endParaRPr lang="en-US" sz="6000" b="1" u="sng" dirty="0">
              <a:solidFill>
                <a:srgbClr val="0000FF"/>
              </a:solidFill>
              <a:effectLst>
                <a:outerShdw blurRad="38100" dist="38100" dir="2700000" algn="tl">
                  <a:srgbClr val="000000"/>
                </a:outerShdw>
              </a:effectLst>
              <a:latin typeface="NikoshBAN" pitchFamily="2" charset="0"/>
              <a:cs typeface="NikoshBAN" pitchFamily="2" charset="0"/>
            </a:endParaRPr>
          </a:p>
        </p:txBody>
      </p:sp>
      <p:pic>
        <p:nvPicPr>
          <p:cNvPr id="7" name="Picture 22" descr="Input Keyboard"/>
          <p:cNvPicPr>
            <a:picLocks noChangeAspect="1" noChangeArrowheads="1"/>
          </p:cNvPicPr>
          <p:nvPr/>
        </p:nvPicPr>
        <p:blipFill>
          <a:blip r:embed="rId2"/>
          <a:srcRect/>
          <a:stretch>
            <a:fillRect/>
          </a:stretch>
        </p:blipFill>
        <p:spPr bwMode="auto">
          <a:xfrm>
            <a:off x="1676400" y="1625025"/>
            <a:ext cx="2564932" cy="1100703"/>
          </a:xfrm>
          <a:prstGeom prst="rect">
            <a:avLst/>
          </a:prstGeom>
          <a:noFill/>
          <a:ln>
            <a:noFill/>
          </a:ln>
          <a:effectLst/>
        </p:spPr>
      </p:pic>
      <p:pic>
        <p:nvPicPr>
          <p:cNvPr id="10" name="Picture 25" descr="input-Micro"/>
          <p:cNvPicPr>
            <a:picLocks noChangeAspect="1" noChangeArrowheads="1"/>
          </p:cNvPicPr>
          <p:nvPr/>
        </p:nvPicPr>
        <p:blipFill>
          <a:blip r:embed="rId3"/>
          <a:srcRect/>
          <a:stretch>
            <a:fillRect/>
          </a:stretch>
        </p:blipFill>
        <p:spPr bwMode="auto">
          <a:xfrm>
            <a:off x="4343400" y="1701225"/>
            <a:ext cx="1600200" cy="1090896"/>
          </a:xfrm>
          <a:prstGeom prst="rect">
            <a:avLst/>
          </a:prstGeom>
          <a:noFill/>
          <a:ln w="9525">
            <a:noFill/>
            <a:miter lim="800000"/>
            <a:headEnd/>
            <a:tailEnd/>
          </a:ln>
          <a:effectLst/>
        </p:spPr>
      </p:pic>
      <p:sp>
        <p:nvSpPr>
          <p:cNvPr id="11" name="Text Box 39"/>
          <p:cNvSpPr txBox="1">
            <a:spLocks noChangeArrowheads="1"/>
          </p:cNvSpPr>
          <p:nvPr/>
        </p:nvSpPr>
        <p:spPr bwMode="auto">
          <a:xfrm>
            <a:off x="4419600" y="2768025"/>
            <a:ext cx="1587294" cy="523220"/>
          </a:xfrm>
          <a:prstGeom prst="rect">
            <a:avLst/>
          </a:prstGeom>
          <a:noFill/>
          <a:ln w="9525">
            <a:noFill/>
            <a:miter lim="800000"/>
            <a:headEnd/>
            <a:tailEnd/>
          </a:ln>
          <a:effectLst/>
        </p:spPr>
        <p:txBody>
          <a:bodyPr wrap="none">
            <a:spAutoFit/>
          </a:bodyPr>
          <a:lstStyle/>
          <a:p>
            <a:r>
              <a:rPr lang="bn-BD" sz="2800" b="1" cap="all" dirty="0" smtClean="0">
                <a:ln w="9000" cmpd="sng">
                  <a:solidFill>
                    <a:schemeClr val="accent4">
                      <a:shade val="50000"/>
                      <a:satMod val="120000"/>
                    </a:schemeClr>
                  </a:solidFill>
                  <a:prstDash val="solid"/>
                </a:ln>
                <a:effectLst>
                  <a:reflection blurRad="12700" stA="28000" endPos="45000" dist="1000" dir="5400000" sy="-100000" algn="bl" rotWithShape="0"/>
                </a:effectLst>
                <a:latin typeface="NikoshBAN" pitchFamily="2" charset="0"/>
                <a:cs typeface="NikoshBAN" pitchFamily="2" charset="0"/>
              </a:rPr>
              <a:t>মাইক্রোফোন</a:t>
            </a:r>
            <a:endParaRPr lang="en-US" sz="2800" b="1" cap="all" dirty="0">
              <a:ln w="9000" cmpd="sng">
                <a:solidFill>
                  <a:schemeClr val="accent4">
                    <a:shade val="50000"/>
                    <a:satMod val="120000"/>
                  </a:schemeClr>
                </a:solidFill>
                <a:prstDash val="solid"/>
              </a:ln>
              <a:effectLst>
                <a:reflection blurRad="12700" stA="28000" endPos="45000" dist="1000" dir="5400000" sy="-100000" algn="bl" rotWithShape="0"/>
              </a:effectLst>
              <a:latin typeface="NikoshBAN" pitchFamily="2" charset="0"/>
              <a:cs typeface="NikoshBAN" pitchFamily="2" charset="0"/>
            </a:endParaRPr>
          </a:p>
        </p:txBody>
      </p:sp>
      <p:pic>
        <p:nvPicPr>
          <p:cNvPr id="13" name="Picture 56" descr="Input joystic1"/>
          <p:cNvPicPr>
            <a:picLocks noChangeAspect="1" noChangeArrowheads="1"/>
          </p:cNvPicPr>
          <p:nvPr/>
        </p:nvPicPr>
        <p:blipFill>
          <a:blip r:embed="rId4"/>
          <a:srcRect/>
          <a:stretch>
            <a:fillRect/>
          </a:stretch>
        </p:blipFill>
        <p:spPr bwMode="auto">
          <a:xfrm>
            <a:off x="5943600" y="1596265"/>
            <a:ext cx="1899950" cy="1299335"/>
          </a:xfrm>
          <a:prstGeom prst="rect">
            <a:avLst/>
          </a:prstGeom>
          <a:noFill/>
          <a:ln w="9525">
            <a:noFill/>
            <a:miter lim="800000"/>
            <a:headEnd/>
            <a:tailEnd/>
          </a:ln>
        </p:spPr>
      </p:pic>
      <p:sp>
        <p:nvSpPr>
          <p:cNvPr id="14" name="Text Box 57"/>
          <p:cNvSpPr txBox="1">
            <a:spLocks noChangeArrowheads="1"/>
          </p:cNvSpPr>
          <p:nvPr/>
        </p:nvSpPr>
        <p:spPr bwMode="auto">
          <a:xfrm>
            <a:off x="6248400" y="2854405"/>
            <a:ext cx="1371600" cy="523220"/>
          </a:xfrm>
          <a:prstGeom prst="rect">
            <a:avLst/>
          </a:prstGeom>
          <a:noFill/>
          <a:ln w="9525">
            <a:noFill/>
            <a:miter lim="800000"/>
            <a:headEnd/>
            <a:tailEnd/>
          </a:ln>
          <a:effectLst/>
        </p:spPr>
        <p:txBody>
          <a:bodyPr wrap="square">
            <a:spAutoFit/>
          </a:bodyPr>
          <a:lstStyle/>
          <a:p>
            <a:pPr algn="ctr"/>
            <a:r>
              <a:rPr lang="bn-BD" sz="2800" b="1" cap="all" dirty="0" smtClean="0">
                <a:ln w="9000" cmpd="sng">
                  <a:solidFill>
                    <a:schemeClr val="accent4">
                      <a:shade val="50000"/>
                      <a:satMod val="120000"/>
                    </a:schemeClr>
                  </a:solidFill>
                  <a:prstDash val="solid"/>
                </a:ln>
                <a:effectLst>
                  <a:reflection blurRad="12700" stA="28000" endPos="45000" dist="1000" dir="5400000" sy="-100000" algn="bl" rotWithShape="0"/>
                </a:effectLst>
                <a:latin typeface="NikoshBAN" pitchFamily="2" charset="0"/>
                <a:cs typeface="NikoshBAN" pitchFamily="2" charset="0"/>
              </a:rPr>
              <a:t>জয়স্টিক</a:t>
            </a:r>
            <a:endParaRPr lang="en-US" sz="2800" b="1" cap="all" dirty="0">
              <a:ln w="9000" cmpd="sng">
                <a:solidFill>
                  <a:schemeClr val="accent4">
                    <a:shade val="50000"/>
                    <a:satMod val="120000"/>
                  </a:schemeClr>
                </a:solidFill>
                <a:prstDash val="solid"/>
              </a:ln>
              <a:effectLst>
                <a:reflection blurRad="12700" stA="28000" endPos="45000" dist="1000" dir="5400000" sy="-100000" algn="bl" rotWithShape="0"/>
              </a:effectLst>
              <a:latin typeface="NikoshBAN" pitchFamily="2" charset="0"/>
              <a:cs typeface="NikoshBAN" pitchFamily="2" charset="0"/>
            </a:endParaRPr>
          </a:p>
        </p:txBody>
      </p:sp>
      <p:pic>
        <p:nvPicPr>
          <p:cNvPr id="15" name="Picture 34" descr="OMR-Scanner-Optical-Mark-Reader-"/>
          <p:cNvPicPr>
            <a:picLocks noChangeAspect="1" noChangeArrowheads="1"/>
          </p:cNvPicPr>
          <p:nvPr/>
        </p:nvPicPr>
        <p:blipFill>
          <a:blip r:embed="rId5"/>
          <a:srcRect/>
          <a:stretch>
            <a:fillRect/>
          </a:stretch>
        </p:blipFill>
        <p:spPr bwMode="auto">
          <a:xfrm>
            <a:off x="152400" y="3810000"/>
            <a:ext cx="2159723" cy="1371600"/>
          </a:xfrm>
          <a:prstGeom prst="rect">
            <a:avLst/>
          </a:prstGeom>
          <a:noFill/>
          <a:ln w="9525">
            <a:noFill/>
            <a:miter lim="800000"/>
            <a:headEnd/>
            <a:tailEnd/>
          </a:ln>
        </p:spPr>
      </p:pic>
      <p:pic>
        <p:nvPicPr>
          <p:cNvPr id="16" name="Picture 14" descr="38"/>
          <p:cNvPicPr>
            <a:picLocks noChangeAspect="1" noChangeArrowheads="1"/>
          </p:cNvPicPr>
          <p:nvPr/>
        </p:nvPicPr>
        <p:blipFill>
          <a:blip r:embed="rId6"/>
          <a:srcRect/>
          <a:stretch>
            <a:fillRect/>
          </a:stretch>
        </p:blipFill>
        <p:spPr bwMode="auto">
          <a:xfrm>
            <a:off x="2438400" y="3810000"/>
            <a:ext cx="1752600" cy="1360488"/>
          </a:xfrm>
          <a:prstGeom prst="rect">
            <a:avLst/>
          </a:prstGeom>
          <a:noFill/>
          <a:ln w="9525">
            <a:noFill/>
            <a:miter lim="800000"/>
            <a:headEnd/>
            <a:tailEnd/>
          </a:ln>
        </p:spPr>
      </p:pic>
      <p:pic>
        <p:nvPicPr>
          <p:cNvPr id="18" name="Picture 28" descr="input scanner"/>
          <p:cNvPicPr>
            <a:picLocks noChangeAspect="1" noChangeArrowheads="1"/>
          </p:cNvPicPr>
          <p:nvPr/>
        </p:nvPicPr>
        <p:blipFill>
          <a:blip r:embed="rId7"/>
          <a:srcRect/>
          <a:stretch>
            <a:fillRect/>
          </a:stretch>
        </p:blipFill>
        <p:spPr bwMode="auto">
          <a:xfrm>
            <a:off x="4267200" y="4038600"/>
            <a:ext cx="1981200" cy="1219200"/>
          </a:xfrm>
          <a:prstGeom prst="rect">
            <a:avLst/>
          </a:prstGeom>
          <a:noFill/>
          <a:ln w="9525">
            <a:noFill/>
            <a:miter lim="800000"/>
            <a:headEnd/>
            <a:tailEnd/>
          </a:ln>
          <a:effectLst/>
        </p:spPr>
      </p:pic>
      <p:sp>
        <p:nvSpPr>
          <p:cNvPr id="19" name="Text Box 41"/>
          <p:cNvSpPr txBox="1">
            <a:spLocks noChangeArrowheads="1"/>
          </p:cNvSpPr>
          <p:nvPr/>
        </p:nvSpPr>
        <p:spPr bwMode="auto">
          <a:xfrm>
            <a:off x="4724400" y="5105400"/>
            <a:ext cx="958917" cy="523220"/>
          </a:xfrm>
          <a:prstGeom prst="rect">
            <a:avLst/>
          </a:prstGeom>
          <a:noFill/>
          <a:ln w="9525">
            <a:noFill/>
            <a:miter lim="800000"/>
            <a:headEnd/>
            <a:tailEnd/>
          </a:ln>
          <a:effectLst/>
        </p:spPr>
        <p:txBody>
          <a:bodyPr wrap="none">
            <a:spAutoFit/>
          </a:bodyPr>
          <a:lstStyle/>
          <a:p>
            <a:r>
              <a:rPr lang="bn-BD" sz="2800" b="1" cap="all" dirty="0" smtClean="0">
                <a:ln w="9000" cmpd="sng">
                  <a:solidFill>
                    <a:schemeClr val="accent4">
                      <a:shade val="50000"/>
                      <a:satMod val="120000"/>
                    </a:schemeClr>
                  </a:solidFill>
                  <a:prstDash val="solid"/>
                </a:ln>
                <a:effectLst>
                  <a:reflection blurRad="12700" stA="28000" endPos="45000" dist="1000" dir="5400000" sy="-100000" algn="bl" rotWithShape="0"/>
                </a:effectLst>
                <a:latin typeface="NikoshBAN" pitchFamily="2" charset="0"/>
                <a:cs typeface="NikoshBAN" pitchFamily="2" charset="0"/>
              </a:rPr>
              <a:t>স্ক্যানার</a:t>
            </a:r>
            <a:endParaRPr lang="en-US" sz="2800" b="1" cap="all" dirty="0">
              <a:ln w="9000" cmpd="sng">
                <a:solidFill>
                  <a:schemeClr val="accent4">
                    <a:shade val="50000"/>
                    <a:satMod val="120000"/>
                  </a:schemeClr>
                </a:solidFill>
                <a:prstDash val="solid"/>
              </a:ln>
              <a:effectLst>
                <a:reflection blurRad="12700" stA="28000" endPos="45000" dist="1000" dir="5400000" sy="-100000" algn="bl" rotWithShape="0"/>
              </a:effectLst>
              <a:latin typeface="NikoshBAN" pitchFamily="2" charset="0"/>
              <a:cs typeface="NikoshBAN" pitchFamily="2" charset="0"/>
            </a:endParaRPr>
          </a:p>
        </p:txBody>
      </p:sp>
      <p:pic>
        <p:nvPicPr>
          <p:cNvPr id="21" name="Picture 29" descr="48"/>
          <p:cNvPicPr>
            <a:picLocks noChangeAspect="1" noChangeArrowheads="1"/>
          </p:cNvPicPr>
          <p:nvPr/>
        </p:nvPicPr>
        <p:blipFill>
          <a:blip r:embed="rId8"/>
          <a:srcRect/>
          <a:stretch>
            <a:fillRect/>
          </a:stretch>
        </p:blipFill>
        <p:spPr bwMode="auto">
          <a:xfrm>
            <a:off x="0" y="1548825"/>
            <a:ext cx="1614488" cy="1374775"/>
          </a:xfrm>
          <a:prstGeom prst="rect">
            <a:avLst/>
          </a:prstGeom>
          <a:noFill/>
          <a:ln w="9525">
            <a:noFill/>
            <a:miter lim="800000"/>
            <a:headEnd/>
            <a:tailEnd/>
          </a:ln>
        </p:spPr>
      </p:pic>
      <p:pic>
        <p:nvPicPr>
          <p:cNvPr id="22" name="Picture 11" descr="400px-TurboComputerLightPen"/>
          <p:cNvPicPr>
            <a:picLocks noChangeAspect="1" noChangeArrowheads="1"/>
          </p:cNvPicPr>
          <p:nvPr/>
        </p:nvPicPr>
        <p:blipFill>
          <a:blip r:embed="rId9"/>
          <a:srcRect/>
          <a:stretch>
            <a:fillRect/>
          </a:stretch>
        </p:blipFill>
        <p:spPr bwMode="auto">
          <a:xfrm>
            <a:off x="6172200" y="4038600"/>
            <a:ext cx="1524000" cy="993913"/>
          </a:xfrm>
          <a:prstGeom prst="rect">
            <a:avLst/>
          </a:prstGeom>
          <a:noFill/>
        </p:spPr>
      </p:pic>
      <p:sp>
        <p:nvSpPr>
          <p:cNvPr id="23" name="Rectangle 22"/>
          <p:cNvSpPr/>
          <p:nvPr/>
        </p:nvSpPr>
        <p:spPr>
          <a:xfrm>
            <a:off x="533400" y="2844225"/>
            <a:ext cx="889987" cy="584775"/>
          </a:xfrm>
          <a:prstGeom prst="rect">
            <a:avLst/>
          </a:prstGeom>
        </p:spPr>
        <p:txBody>
          <a:bodyPr wrap="none">
            <a:spAutoFit/>
          </a:bodyPr>
          <a:lstStyle/>
          <a:p>
            <a:r>
              <a:rPr lang="bn-BD" sz="3200" b="1" cap="all" dirty="0" smtClean="0">
                <a:ln w="9000" cmpd="sng">
                  <a:solidFill>
                    <a:schemeClr val="accent4">
                      <a:shade val="50000"/>
                      <a:satMod val="120000"/>
                    </a:schemeClr>
                  </a:solidFill>
                  <a:prstDash val="solid"/>
                </a:ln>
                <a:effectLst>
                  <a:reflection blurRad="12700" stA="28000" endPos="45000" dist="1000" dir="5400000" sy="-100000" algn="bl" rotWithShape="0"/>
                </a:effectLst>
                <a:latin typeface="NikoshBAN" pitchFamily="2" charset="0"/>
                <a:cs typeface="NikoshBAN" pitchFamily="2" charset="0"/>
              </a:rPr>
              <a:t>মাউস</a:t>
            </a:r>
            <a:endParaRPr lang="en-US" sz="3200" b="1" cap="all" dirty="0">
              <a:ln w="9000" cmpd="sng">
                <a:solidFill>
                  <a:schemeClr val="accent4">
                    <a:shade val="50000"/>
                    <a:satMod val="120000"/>
                  </a:schemeClr>
                </a:solidFill>
                <a:prstDash val="solid"/>
              </a:ln>
              <a:effectLst>
                <a:reflection blurRad="12700" stA="28000" endPos="45000" dist="1000" dir="5400000" sy="-100000" algn="bl" rotWithShape="0"/>
              </a:effectLst>
              <a:latin typeface="NikoshBAN" pitchFamily="2" charset="0"/>
              <a:cs typeface="NikoshBAN" pitchFamily="2" charset="0"/>
            </a:endParaRPr>
          </a:p>
        </p:txBody>
      </p:sp>
      <p:sp>
        <p:nvSpPr>
          <p:cNvPr id="24" name="Rectangle 23"/>
          <p:cNvSpPr/>
          <p:nvPr/>
        </p:nvSpPr>
        <p:spPr>
          <a:xfrm>
            <a:off x="2209800" y="2792850"/>
            <a:ext cx="1298753" cy="584775"/>
          </a:xfrm>
          <a:prstGeom prst="rect">
            <a:avLst/>
          </a:prstGeom>
        </p:spPr>
        <p:txBody>
          <a:bodyPr wrap="none">
            <a:spAutoFit/>
          </a:bodyPr>
          <a:lstStyle/>
          <a:p>
            <a:r>
              <a:rPr lang="bn-BD" sz="3200" b="1" cap="all" dirty="0" smtClean="0">
                <a:ln w="9000" cmpd="sng">
                  <a:solidFill>
                    <a:schemeClr val="accent4">
                      <a:shade val="50000"/>
                      <a:satMod val="120000"/>
                    </a:schemeClr>
                  </a:solidFill>
                  <a:prstDash val="solid"/>
                </a:ln>
                <a:effectLst>
                  <a:reflection blurRad="12700" stA="28000" endPos="45000" dist="1000" dir="5400000" sy="-100000" algn="bl" rotWithShape="0"/>
                </a:effectLst>
                <a:latin typeface="NikoshBAN" pitchFamily="2" charset="0"/>
                <a:cs typeface="NikoshBAN" pitchFamily="2" charset="0"/>
              </a:rPr>
              <a:t>কী বোর্ড </a:t>
            </a:r>
            <a:endParaRPr lang="en-US" sz="3200" b="1" cap="all" dirty="0">
              <a:ln w="9000" cmpd="sng">
                <a:solidFill>
                  <a:schemeClr val="accent4">
                    <a:shade val="50000"/>
                    <a:satMod val="120000"/>
                  </a:schemeClr>
                </a:solidFill>
                <a:prstDash val="solid"/>
              </a:ln>
              <a:effectLst>
                <a:reflection blurRad="12700" stA="28000" endPos="45000" dist="1000" dir="5400000" sy="-100000" algn="bl" rotWithShape="0"/>
              </a:effectLst>
              <a:latin typeface="NikoshBAN" pitchFamily="2" charset="0"/>
              <a:cs typeface="NikoshBAN" pitchFamily="2" charset="0"/>
            </a:endParaRPr>
          </a:p>
        </p:txBody>
      </p:sp>
      <p:sp>
        <p:nvSpPr>
          <p:cNvPr id="25" name="Rectangle 24"/>
          <p:cNvSpPr/>
          <p:nvPr/>
        </p:nvSpPr>
        <p:spPr>
          <a:xfrm>
            <a:off x="6172200" y="5105400"/>
            <a:ext cx="1297150" cy="523220"/>
          </a:xfrm>
          <a:prstGeom prst="rect">
            <a:avLst/>
          </a:prstGeom>
        </p:spPr>
        <p:txBody>
          <a:bodyPr wrap="none">
            <a:spAutoFit/>
          </a:bodyPr>
          <a:lstStyle/>
          <a:p>
            <a:r>
              <a:rPr lang="bn-BD" sz="2800" b="1" cap="all" dirty="0" smtClean="0">
                <a:ln w="9000" cmpd="sng">
                  <a:solidFill>
                    <a:schemeClr val="accent4">
                      <a:shade val="50000"/>
                      <a:satMod val="120000"/>
                    </a:schemeClr>
                  </a:solidFill>
                  <a:prstDash val="solid"/>
                </a:ln>
                <a:effectLst>
                  <a:reflection blurRad="12700" stA="28000" endPos="45000" dist="1000" dir="5400000" sy="-100000" algn="bl" rotWithShape="0"/>
                </a:effectLst>
                <a:latin typeface="NikoshBAN" pitchFamily="2" charset="0"/>
                <a:cs typeface="NikoshBAN" pitchFamily="2" charset="0"/>
              </a:rPr>
              <a:t>লাইট পেন</a:t>
            </a:r>
            <a:endParaRPr lang="en-US" sz="2800" b="1" cap="all" dirty="0">
              <a:ln w="9000" cmpd="sng">
                <a:solidFill>
                  <a:schemeClr val="accent4">
                    <a:shade val="50000"/>
                    <a:satMod val="120000"/>
                  </a:schemeClr>
                </a:solidFill>
                <a:prstDash val="solid"/>
              </a:ln>
              <a:effectLst>
                <a:reflection blurRad="12700" stA="28000" endPos="45000" dist="1000" dir="5400000" sy="-100000" algn="bl" rotWithShape="0"/>
              </a:effectLst>
              <a:latin typeface="NikoshBAN" pitchFamily="2" charset="0"/>
              <a:cs typeface="NikoshBAN" pitchFamily="2" charset="0"/>
            </a:endParaRPr>
          </a:p>
        </p:txBody>
      </p:sp>
      <p:sp>
        <p:nvSpPr>
          <p:cNvPr id="26" name="Rectangle 25"/>
          <p:cNvSpPr/>
          <p:nvPr/>
        </p:nvSpPr>
        <p:spPr>
          <a:xfrm>
            <a:off x="381000" y="4953000"/>
            <a:ext cx="1338828" cy="584775"/>
          </a:xfrm>
          <a:prstGeom prst="rect">
            <a:avLst/>
          </a:prstGeom>
        </p:spPr>
        <p:txBody>
          <a:bodyPr wrap="none">
            <a:spAutoFit/>
          </a:bodyPr>
          <a:lstStyle/>
          <a:p>
            <a:r>
              <a:rPr lang="bn-BD" sz="3200" b="1" cap="all" dirty="0" smtClean="0">
                <a:ln w="9000" cmpd="sng">
                  <a:solidFill>
                    <a:schemeClr val="accent4">
                      <a:shade val="50000"/>
                      <a:satMod val="120000"/>
                    </a:schemeClr>
                  </a:solidFill>
                  <a:prstDash val="solid"/>
                </a:ln>
                <a:effectLst>
                  <a:reflection blurRad="12700" stA="28000" endPos="45000" dist="1000" dir="5400000" sy="-100000" algn="bl" rotWithShape="0"/>
                </a:effectLst>
                <a:latin typeface="NikoshBAN" pitchFamily="2" charset="0"/>
                <a:cs typeface="NikoshBAN" pitchFamily="2" charset="0"/>
              </a:rPr>
              <a:t>ওএমআর</a:t>
            </a:r>
            <a:endParaRPr lang="en-US" sz="3200" b="1" cap="all" dirty="0">
              <a:ln w="9000" cmpd="sng">
                <a:solidFill>
                  <a:schemeClr val="accent4">
                    <a:shade val="50000"/>
                    <a:satMod val="120000"/>
                  </a:schemeClr>
                </a:solidFill>
                <a:prstDash val="solid"/>
              </a:ln>
              <a:effectLst>
                <a:reflection blurRad="12700" stA="28000" endPos="45000" dist="1000" dir="5400000" sy="-100000" algn="bl" rotWithShape="0"/>
              </a:effectLst>
              <a:latin typeface="NikoshBAN" pitchFamily="2" charset="0"/>
              <a:cs typeface="NikoshBAN" pitchFamily="2" charset="0"/>
            </a:endParaRPr>
          </a:p>
        </p:txBody>
      </p:sp>
      <p:sp>
        <p:nvSpPr>
          <p:cNvPr id="28" name="TextBox 27"/>
          <p:cNvSpPr txBox="1"/>
          <p:nvPr/>
        </p:nvSpPr>
        <p:spPr>
          <a:xfrm>
            <a:off x="2286000" y="5105400"/>
            <a:ext cx="2165978" cy="523220"/>
          </a:xfrm>
          <a:prstGeom prst="rect">
            <a:avLst/>
          </a:prstGeom>
          <a:noFill/>
        </p:spPr>
        <p:txBody>
          <a:bodyPr wrap="none" rtlCol="0">
            <a:spAutoFit/>
          </a:bodyPr>
          <a:lstStyle/>
          <a:p>
            <a:r>
              <a:rPr lang="bn-BD" sz="2800" b="1" cap="all" dirty="0" smtClean="0">
                <a:ln w="9000" cmpd="sng">
                  <a:solidFill>
                    <a:schemeClr val="accent4">
                      <a:shade val="50000"/>
                      <a:satMod val="120000"/>
                    </a:schemeClr>
                  </a:solidFill>
                  <a:prstDash val="solid"/>
                </a:ln>
                <a:effectLst>
                  <a:reflection blurRad="12700" stA="28000" endPos="45000" dist="1000" dir="5400000" sy="-100000" algn="bl" rotWithShape="0"/>
                </a:effectLst>
                <a:latin typeface="NikoshBAN" pitchFamily="2" charset="0"/>
                <a:cs typeface="NikoshBAN" pitchFamily="2" charset="0"/>
              </a:rPr>
              <a:t>ডিজিটাল ক্যামেরা</a:t>
            </a:r>
            <a:endParaRPr lang="en-US" sz="2800" b="1" cap="all" dirty="0">
              <a:ln w="9000" cmpd="sng">
                <a:solidFill>
                  <a:schemeClr val="accent4">
                    <a:shade val="50000"/>
                    <a:satMod val="120000"/>
                  </a:schemeClr>
                </a:solidFill>
                <a:prstDash val="solid"/>
              </a:ln>
              <a:effectLst>
                <a:reflection blurRad="12700" stA="28000" endPos="45000" dist="1000" dir="5400000" sy="-100000" algn="bl" rotWithShape="0"/>
              </a:effectLst>
              <a:latin typeface="NikoshBAN" pitchFamily="2" charset="0"/>
              <a:cs typeface="NikoshBAN" pitchFamily="2"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mph" presetSubtype="10" repeatCount="indefinite" accel="50000" decel="50000" autoRev="1" fill="remove" grpId="1" nodeType="afterEffect">
                                  <p:stCondLst>
                                    <p:cond delay="0"/>
                                  </p:stCondLst>
                                  <p:iterate type="lt">
                                    <p:tmPct val="6000"/>
                                  </p:iterate>
                                  <p:childTnLst>
                                    <p:animClr clrSpc="hsl" dir="ccw">
                                      <p:cBhvr override="childStyle">
                                        <p:cTn id="6" dur="1000" fill="hold"/>
                                        <p:tgtEl>
                                          <p:spTgt spid="2"/>
                                        </p:tgtEl>
                                        <p:attrNameLst>
                                          <p:attrName>style.color</p:attrName>
                                        </p:attrNameLst>
                                      </p:cBhvr>
                                      <p:to>
                                        <a:srgbClr val="FF0000"/>
                                      </p:to>
                                    </p:animClr>
                                  </p:childTnLst>
                                </p:cTn>
                              </p:par>
                            </p:childTnLst>
                          </p:cTn>
                        </p:par>
                        <p:par>
                          <p:cTn id="7" fill="hold">
                            <p:stCondLst>
                              <p:cond delay="4280"/>
                            </p:stCondLst>
                            <p:childTnLst>
                              <p:par>
                                <p:cTn id="8" presetID="15" presetClass="entr" presetSubtype="0" fill="hold" grpId="0" nodeType="afterEffect">
                                  <p:stCondLst>
                                    <p:cond delay="0"/>
                                  </p:stCondLst>
                                  <p:iterate type="lt">
                                    <p:tmPct val="10000"/>
                                  </p:iterate>
                                  <p:childTnLst>
                                    <p:set>
                                      <p:cBhvr>
                                        <p:cTn id="9" dur="1" fill="hold">
                                          <p:stCondLst>
                                            <p:cond delay="0"/>
                                          </p:stCondLst>
                                        </p:cTn>
                                        <p:tgtEl>
                                          <p:spTgt spid="2"/>
                                        </p:tgtEl>
                                        <p:attrNameLst>
                                          <p:attrName>style.visibility</p:attrName>
                                        </p:attrNameLst>
                                      </p:cBhvr>
                                      <p:to>
                                        <p:strVal val="visible"/>
                                      </p:to>
                                    </p:set>
                                    <p:anim calcmode="lin" valueType="num">
                                      <p:cBhvr>
                                        <p:cTn id="10" dur="500" fill="hold"/>
                                        <p:tgtEl>
                                          <p:spTgt spid="2"/>
                                        </p:tgtEl>
                                        <p:attrNameLst>
                                          <p:attrName>ppt_w</p:attrName>
                                        </p:attrNameLst>
                                      </p:cBhvr>
                                      <p:tavLst>
                                        <p:tav tm="0">
                                          <p:val>
                                            <p:fltVal val="0"/>
                                          </p:val>
                                        </p:tav>
                                        <p:tav tm="100000">
                                          <p:val>
                                            <p:strVal val="#ppt_w"/>
                                          </p:val>
                                        </p:tav>
                                      </p:tavLst>
                                    </p:anim>
                                    <p:anim calcmode="lin" valueType="num">
                                      <p:cBhvr>
                                        <p:cTn id="11" dur="500" fill="hold"/>
                                        <p:tgtEl>
                                          <p:spTgt spid="2"/>
                                        </p:tgtEl>
                                        <p:attrNameLst>
                                          <p:attrName>ppt_h</p:attrName>
                                        </p:attrNameLst>
                                      </p:cBhvr>
                                      <p:tavLst>
                                        <p:tav tm="0">
                                          <p:val>
                                            <p:fltVal val="0"/>
                                          </p:val>
                                        </p:tav>
                                        <p:tav tm="100000">
                                          <p:val>
                                            <p:strVal val="#ppt_h"/>
                                          </p:val>
                                        </p:tav>
                                      </p:tavLst>
                                    </p:anim>
                                    <p:anim calcmode="lin" valueType="num">
                                      <p:cBhvr>
                                        <p:cTn id="12" dur="500" fill="hold"/>
                                        <p:tgtEl>
                                          <p:spTgt spid="2"/>
                                        </p:tgtEl>
                                        <p:attrNameLst>
                                          <p:attrName>ppt_x</p:attrName>
                                        </p:attrNameLst>
                                      </p:cBhvr>
                                      <p:tavLst>
                                        <p:tav tm="0" fmla="#ppt_x+(cos(-2*pi*(1-$))*-#ppt_x-sin(-2*pi*(1-$))*(1-#ppt_y))*(1-$)">
                                          <p:val>
                                            <p:fltVal val="0"/>
                                          </p:val>
                                        </p:tav>
                                        <p:tav tm="100000">
                                          <p:val>
                                            <p:fltVal val="1"/>
                                          </p:val>
                                        </p:tav>
                                      </p:tavLst>
                                    </p:anim>
                                    <p:anim calcmode="lin" valueType="num">
                                      <p:cBhvr>
                                        <p:cTn id="13" dur="500" fill="hold"/>
                                        <p:tgtEl>
                                          <p:spTgt spid="2"/>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21"/>
                                        </p:tgtEl>
                                        <p:attrNameLst>
                                          <p:attrName>style.visibility</p:attrName>
                                        </p:attrNameLst>
                                      </p:cBhvr>
                                      <p:to>
                                        <p:strVal val="visible"/>
                                      </p:to>
                                    </p:set>
                                    <p:anim calcmode="lin" valueType="num">
                                      <p:cBhvr additive="base">
                                        <p:cTn id="18" dur="500" fill="hold"/>
                                        <p:tgtEl>
                                          <p:spTgt spid="21"/>
                                        </p:tgtEl>
                                        <p:attrNameLst>
                                          <p:attrName>ppt_x</p:attrName>
                                        </p:attrNameLst>
                                      </p:cBhvr>
                                      <p:tavLst>
                                        <p:tav tm="0">
                                          <p:val>
                                            <p:strVal val="#ppt_x"/>
                                          </p:val>
                                        </p:tav>
                                        <p:tav tm="100000">
                                          <p:val>
                                            <p:strVal val="#ppt_x"/>
                                          </p:val>
                                        </p:tav>
                                      </p:tavLst>
                                    </p:anim>
                                    <p:anim calcmode="lin" valueType="num">
                                      <p:cBhvr additive="base">
                                        <p:cTn id="19" dur="500" fill="hold"/>
                                        <p:tgtEl>
                                          <p:spTgt spid="21"/>
                                        </p:tgtEl>
                                        <p:attrNameLst>
                                          <p:attrName>ppt_y</p:attrName>
                                        </p:attrNameLst>
                                      </p:cBhvr>
                                      <p:tavLst>
                                        <p:tav tm="0">
                                          <p:val>
                                            <p:strVal val="1+#ppt_h/2"/>
                                          </p:val>
                                        </p:tav>
                                        <p:tav tm="100000">
                                          <p:val>
                                            <p:strVal val="#ppt_y"/>
                                          </p:val>
                                        </p:tav>
                                      </p:tavLst>
                                    </p:anim>
                                  </p:childTnLst>
                                </p:cTn>
                              </p:par>
                              <p:par>
                                <p:cTn id="20" presetID="2" presetClass="entr" presetSubtype="4" fill="hold" grpId="0" nodeType="withEffect">
                                  <p:stCondLst>
                                    <p:cond delay="0"/>
                                  </p:stCondLst>
                                  <p:childTnLst>
                                    <p:set>
                                      <p:cBhvr>
                                        <p:cTn id="21" dur="1" fill="hold">
                                          <p:stCondLst>
                                            <p:cond delay="0"/>
                                          </p:stCondLst>
                                        </p:cTn>
                                        <p:tgtEl>
                                          <p:spTgt spid="23"/>
                                        </p:tgtEl>
                                        <p:attrNameLst>
                                          <p:attrName>style.visibility</p:attrName>
                                        </p:attrNameLst>
                                      </p:cBhvr>
                                      <p:to>
                                        <p:strVal val="visible"/>
                                      </p:to>
                                    </p:set>
                                    <p:anim calcmode="lin" valueType="num">
                                      <p:cBhvr additive="base">
                                        <p:cTn id="22" dur="500" fill="hold"/>
                                        <p:tgtEl>
                                          <p:spTgt spid="23"/>
                                        </p:tgtEl>
                                        <p:attrNameLst>
                                          <p:attrName>ppt_x</p:attrName>
                                        </p:attrNameLst>
                                      </p:cBhvr>
                                      <p:tavLst>
                                        <p:tav tm="0">
                                          <p:val>
                                            <p:strVal val="#ppt_x"/>
                                          </p:val>
                                        </p:tav>
                                        <p:tav tm="100000">
                                          <p:val>
                                            <p:strVal val="#ppt_x"/>
                                          </p:val>
                                        </p:tav>
                                      </p:tavLst>
                                    </p:anim>
                                    <p:anim calcmode="lin" valueType="num">
                                      <p:cBhvr additive="base">
                                        <p:cTn id="23"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nodeType="clickEffect">
                                  <p:stCondLst>
                                    <p:cond delay="0"/>
                                  </p:stCondLst>
                                  <p:childTnLst>
                                    <p:set>
                                      <p:cBhvr>
                                        <p:cTn id="27" dur="1" fill="hold">
                                          <p:stCondLst>
                                            <p:cond delay="0"/>
                                          </p:stCondLst>
                                        </p:cTn>
                                        <p:tgtEl>
                                          <p:spTgt spid="7"/>
                                        </p:tgtEl>
                                        <p:attrNameLst>
                                          <p:attrName>style.visibility</p:attrName>
                                        </p:attrNameLst>
                                      </p:cBhvr>
                                      <p:to>
                                        <p:strVal val="visible"/>
                                      </p:to>
                                    </p:set>
                                    <p:anim calcmode="lin" valueType="num">
                                      <p:cBhvr additive="base">
                                        <p:cTn id="28" dur="500" fill="hold"/>
                                        <p:tgtEl>
                                          <p:spTgt spid="7"/>
                                        </p:tgtEl>
                                        <p:attrNameLst>
                                          <p:attrName>ppt_x</p:attrName>
                                        </p:attrNameLst>
                                      </p:cBhvr>
                                      <p:tavLst>
                                        <p:tav tm="0">
                                          <p:val>
                                            <p:strVal val="#ppt_x"/>
                                          </p:val>
                                        </p:tav>
                                        <p:tav tm="100000">
                                          <p:val>
                                            <p:strVal val="#ppt_x"/>
                                          </p:val>
                                        </p:tav>
                                      </p:tavLst>
                                    </p:anim>
                                    <p:anim calcmode="lin" valueType="num">
                                      <p:cBhvr additive="base">
                                        <p:cTn id="29" dur="500" fill="hold"/>
                                        <p:tgtEl>
                                          <p:spTgt spid="7"/>
                                        </p:tgtEl>
                                        <p:attrNameLst>
                                          <p:attrName>ppt_y</p:attrName>
                                        </p:attrNameLst>
                                      </p:cBhvr>
                                      <p:tavLst>
                                        <p:tav tm="0">
                                          <p:val>
                                            <p:strVal val="1+#ppt_h/2"/>
                                          </p:val>
                                        </p:tav>
                                        <p:tav tm="100000">
                                          <p:val>
                                            <p:strVal val="#ppt_y"/>
                                          </p:val>
                                        </p:tav>
                                      </p:tavLst>
                                    </p:anim>
                                  </p:childTnLst>
                                </p:cTn>
                              </p:par>
                              <p:par>
                                <p:cTn id="30" presetID="2" presetClass="entr" presetSubtype="4" fill="hold" grpId="0" nodeType="withEffect">
                                  <p:stCondLst>
                                    <p:cond delay="0"/>
                                  </p:stCondLst>
                                  <p:childTnLst>
                                    <p:set>
                                      <p:cBhvr>
                                        <p:cTn id="31" dur="1" fill="hold">
                                          <p:stCondLst>
                                            <p:cond delay="0"/>
                                          </p:stCondLst>
                                        </p:cTn>
                                        <p:tgtEl>
                                          <p:spTgt spid="24"/>
                                        </p:tgtEl>
                                        <p:attrNameLst>
                                          <p:attrName>style.visibility</p:attrName>
                                        </p:attrNameLst>
                                      </p:cBhvr>
                                      <p:to>
                                        <p:strVal val="visible"/>
                                      </p:to>
                                    </p:set>
                                    <p:anim calcmode="lin" valueType="num">
                                      <p:cBhvr additive="base">
                                        <p:cTn id="32" dur="500" fill="hold"/>
                                        <p:tgtEl>
                                          <p:spTgt spid="24"/>
                                        </p:tgtEl>
                                        <p:attrNameLst>
                                          <p:attrName>ppt_x</p:attrName>
                                        </p:attrNameLst>
                                      </p:cBhvr>
                                      <p:tavLst>
                                        <p:tav tm="0">
                                          <p:val>
                                            <p:strVal val="#ppt_x"/>
                                          </p:val>
                                        </p:tav>
                                        <p:tav tm="100000">
                                          <p:val>
                                            <p:strVal val="#ppt_x"/>
                                          </p:val>
                                        </p:tav>
                                      </p:tavLst>
                                    </p:anim>
                                    <p:anim calcmode="lin" valueType="num">
                                      <p:cBhvr additive="base">
                                        <p:cTn id="33"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nodeType="clickEffect">
                                  <p:stCondLst>
                                    <p:cond delay="0"/>
                                  </p:stCondLst>
                                  <p:childTnLst>
                                    <p:set>
                                      <p:cBhvr>
                                        <p:cTn id="37" dur="1" fill="hold">
                                          <p:stCondLst>
                                            <p:cond delay="0"/>
                                          </p:stCondLst>
                                        </p:cTn>
                                        <p:tgtEl>
                                          <p:spTgt spid="10"/>
                                        </p:tgtEl>
                                        <p:attrNameLst>
                                          <p:attrName>style.visibility</p:attrName>
                                        </p:attrNameLst>
                                      </p:cBhvr>
                                      <p:to>
                                        <p:strVal val="visible"/>
                                      </p:to>
                                    </p:set>
                                    <p:anim calcmode="lin" valueType="num">
                                      <p:cBhvr additive="base">
                                        <p:cTn id="38" dur="500" fill="hold"/>
                                        <p:tgtEl>
                                          <p:spTgt spid="10"/>
                                        </p:tgtEl>
                                        <p:attrNameLst>
                                          <p:attrName>ppt_x</p:attrName>
                                        </p:attrNameLst>
                                      </p:cBhvr>
                                      <p:tavLst>
                                        <p:tav tm="0">
                                          <p:val>
                                            <p:strVal val="#ppt_x"/>
                                          </p:val>
                                        </p:tav>
                                        <p:tav tm="100000">
                                          <p:val>
                                            <p:strVal val="#ppt_x"/>
                                          </p:val>
                                        </p:tav>
                                      </p:tavLst>
                                    </p:anim>
                                    <p:anim calcmode="lin" valueType="num">
                                      <p:cBhvr additive="base">
                                        <p:cTn id="39" dur="500" fill="hold"/>
                                        <p:tgtEl>
                                          <p:spTgt spid="10"/>
                                        </p:tgtEl>
                                        <p:attrNameLst>
                                          <p:attrName>ppt_y</p:attrName>
                                        </p:attrNameLst>
                                      </p:cBhvr>
                                      <p:tavLst>
                                        <p:tav tm="0">
                                          <p:val>
                                            <p:strVal val="1+#ppt_h/2"/>
                                          </p:val>
                                        </p:tav>
                                        <p:tav tm="100000">
                                          <p:val>
                                            <p:strVal val="#ppt_y"/>
                                          </p:val>
                                        </p:tav>
                                      </p:tavLst>
                                    </p:anim>
                                  </p:childTnLst>
                                </p:cTn>
                              </p:par>
                              <p:par>
                                <p:cTn id="40" presetID="2" presetClass="entr" presetSubtype="4" fill="hold" grpId="0" nodeType="withEffect">
                                  <p:stCondLst>
                                    <p:cond delay="0"/>
                                  </p:stCondLst>
                                  <p:childTnLst>
                                    <p:set>
                                      <p:cBhvr>
                                        <p:cTn id="41" dur="1" fill="hold">
                                          <p:stCondLst>
                                            <p:cond delay="0"/>
                                          </p:stCondLst>
                                        </p:cTn>
                                        <p:tgtEl>
                                          <p:spTgt spid="11"/>
                                        </p:tgtEl>
                                        <p:attrNameLst>
                                          <p:attrName>style.visibility</p:attrName>
                                        </p:attrNameLst>
                                      </p:cBhvr>
                                      <p:to>
                                        <p:strVal val="visible"/>
                                      </p:to>
                                    </p:set>
                                    <p:anim calcmode="lin" valueType="num">
                                      <p:cBhvr additive="base">
                                        <p:cTn id="42" dur="500" fill="hold"/>
                                        <p:tgtEl>
                                          <p:spTgt spid="11"/>
                                        </p:tgtEl>
                                        <p:attrNameLst>
                                          <p:attrName>ppt_x</p:attrName>
                                        </p:attrNameLst>
                                      </p:cBhvr>
                                      <p:tavLst>
                                        <p:tav tm="0">
                                          <p:val>
                                            <p:strVal val="#ppt_x"/>
                                          </p:val>
                                        </p:tav>
                                        <p:tav tm="100000">
                                          <p:val>
                                            <p:strVal val="#ppt_x"/>
                                          </p:val>
                                        </p:tav>
                                      </p:tavLst>
                                    </p:anim>
                                    <p:anim calcmode="lin" valueType="num">
                                      <p:cBhvr additive="base">
                                        <p:cTn id="43"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4" fill="hold" nodeType="clickEffect">
                                  <p:stCondLst>
                                    <p:cond delay="0"/>
                                  </p:stCondLst>
                                  <p:childTnLst>
                                    <p:set>
                                      <p:cBhvr>
                                        <p:cTn id="47" dur="1" fill="hold">
                                          <p:stCondLst>
                                            <p:cond delay="0"/>
                                          </p:stCondLst>
                                        </p:cTn>
                                        <p:tgtEl>
                                          <p:spTgt spid="13"/>
                                        </p:tgtEl>
                                        <p:attrNameLst>
                                          <p:attrName>style.visibility</p:attrName>
                                        </p:attrNameLst>
                                      </p:cBhvr>
                                      <p:to>
                                        <p:strVal val="visible"/>
                                      </p:to>
                                    </p:set>
                                    <p:anim calcmode="lin" valueType="num">
                                      <p:cBhvr additive="base">
                                        <p:cTn id="48" dur="500" fill="hold"/>
                                        <p:tgtEl>
                                          <p:spTgt spid="13"/>
                                        </p:tgtEl>
                                        <p:attrNameLst>
                                          <p:attrName>ppt_x</p:attrName>
                                        </p:attrNameLst>
                                      </p:cBhvr>
                                      <p:tavLst>
                                        <p:tav tm="0">
                                          <p:val>
                                            <p:strVal val="#ppt_x"/>
                                          </p:val>
                                        </p:tav>
                                        <p:tav tm="100000">
                                          <p:val>
                                            <p:strVal val="#ppt_x"/>
                                          </p:val>
                                        </p:tav>
                                      </p:tavLst>
                                    </p:anim>
                                    <p:anim calcmode="lin" valueType="num">
                                      <p:cBhvr additive="base">
                                        <p:cTn id="49" dur="500" fill="hold"/>
                                        <p:tgtEl>
                                          <p:spTgt spid="13"/>
                                        </p:tgtEl>
                                        <p:attrNameLst>
                                          <p:attrName>ppt_y</p:attrName>
                                        </p:attrNameLst>
                                      </p:cBhvr>
                                      <p:tavLst>
                                        <p:tav tm="0">
                                          <p:val>
                                            <p:strVal val="1+#ppt_h/2"/>
                                          </p:val>
                                        </p:tav>
                                        <p:tav tm="100000">
                                          <p:val>
                                            <p:strVal val="#ppt_y"/>
                                          </p:val>
                                        </p:tav>
                                      </p:tavLst>
                                    </p:anim>
                                  </p:childTnLst>
                                </p:cTn>
                              </p:par>
                              <p:par>
                                <p:cTn id="50" presetID="2" presetClass="entr" presetSubtype="4" fill="hold" grpId="0" nodeType="withEffect">
                                  <p:stCondLst>
                                    <p:cond delay="0"/>
                                  </p:stCondLst>
                                  <p:childTnLst>
                                    <p:set>
                                      <p:cBhvr>
                                        <p:cTn id="51" dur="1" fill="hold">
                                          <p:stCondLst>
                                            <p:cond delay="0"/>
                                          </p:stCondLst>
                                        </p:cTn>
                                        <p:tgtEl>
                                          <p:spTgt spid="14"/>
                                        </p:tgtEl>
                                        <p:attrNameLst>
                                          <p:attrName>style.visibility</p:attrName>
                                        </p:attrNameLst>
                                      </p:cBhvr>
                                      <p:to>
                                        <p:strVal val="visible"/>
                                      </p:to>
                                    </p:set>
                                    <p:anim calcmode="lin" valueType="num">
                                      <p:cBhvr additive="base">
                                        <p:cTn id="52" dur="500" fill="hold"/>
                                        <p:tgtEl>
                                          <p:spTgt spid="14"/>
                                        </p:tgtEl>
                                        <p:attrNameLst>
                                          <p:attrName>ppt_x</p:attrName>
                                        </p:attrNameLst>
                                      </p:cBhvr>
                                      <p:tavLst>
                                        <p:tav tm="0">
                                          <p:val>
                                            <p:strVal val="#ppt_x"/>
                                          </p:val>
                                        </p:tav>
                                        <p:tav tm="100000">
                                          <p:val>
                                            <p:strVal val="#ppt_x"/>
                                          </p:val>
                                        </p:tav>
                                      </p:tavLst>
                                    </p:anim>
                                    <p:anim calcmode="lin" valueType="num">
                                      <p:cBhvr additive="base">
                                        <p:cTn id="53"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54" fill="hold">
                      <p:stCondLst>
                        <p:cond delay="indefinite"/>
                      </p:stCondLst>
                      <p:childTnLst>
                        <p:par>
                          <p:cTn id="55" fill="hold">
                            <p:stCondLst>
                              <p:cond delay="0"/>
                            </p:stCondLst>
                            <p:childTnLst>
                              <p:par>
                                <p:cTn id="56" presetID="2" presetClass="entr" presetSubtype="4" fill="hold" nodeType="clickEffect">
                                  <p:stCondLst>
                                    <p:cond delay="0"/>
                                  </p:stCondLst>
                                  <p:childTnLst>
                                    <p:set>
                                      <p:cBhvr>
                                        <p:cTn id="57" dur="1" fill="hold">
                                          <p:stCondLst>
                                            <p:cond delay="0"/>
                                          </p:stCondLst>
                                        </p:cTn>
                                        <p:tgtEl>
                                          <p:spTgt spid="15"/>
                                        </p:tgtEl>
                                        <p:attrNameLst>
                                          <p:attrName>style.visibility</p:attrName>
                                        </p:attrNameLst>
                                      </p:cBhvr>
                                      <p:to>
                                        <p:strVal val="visible"/>
                                      </p:to>
                                    </p:set>
                                    <p:anim calcmode="lin" valueType="num">
                                      <p:cBhvr additive="base">
                                        <p:cTn id="58" dur="500" fill="hold"/>
                                        <p:tgtEl>
                                          <p:spTgt spid="15"/>
                                        </p:tgtEl>
                                        <p:attrNameLst>
                                          <p:attrName>ppt_x</p:attrName>
                                        </p:attrNameLst>
                                      </p:cBhvr>
                                      <p:tavLst>
                                        <p:tav tm="0">
                                          <p:val>
                                            <p:strVal val="#ppt_x"/>
                                          </p:val>
                                        </p:tav>
                                        <p:tav tm="100000">
                                          <p:val>
                                            <p:strVal val="#ppt_x"/>
                                          </p:val>
                                        </p:tav>
                                      </p:tavLst>
                                    </p:anim>
                                    <p:anim calcmode="lin" valueType="num">
                                      <p:cBhvr additive="base">
                                        <p:cTn id="59" dur="500" fill="hold"/>
                                        <p:tgtEl>
                                          <p:spTgt spid="15"/>
                                        </p:tgtEl>
                                        <p:attrNameLst>
                                          <p:attrName>ppt_y</p:attrName>
                                        </p:attrNameLst>
                                      </p:cBhvr>
                                      <p:tavLst>
                                        <p:tav tm="0">
                                          <p:val>
                                            <p:strVal val="1+#ppt_h/2"/>
                                          </p:val>
                                        </p:tav>
                                        <p:tav tm="100000">
                                          <p:val>
                                            <p:strVal val="#ppt_y"/>
                                          </p:val>
                                        </p:tav>
                                      </p:tavLst>
                                    </p:anim>
                                  </p:childTnLst>
                                </p:cTn>
                              </p:par>
                              <p:par>
                                <p:cTn id="60" presetID="2" presetClass="entr" presetSubtype="4" fill="hold" grpId="0" nodeType="withEffect">
                                  <p:stCondLst>
                                    <p:cond delay="0"/>
                                  </p:stCondLst>
                                  <p:childTnLst>
                                    <p:set>
                                      <p:cBhvr>
                                        <p:cTn id="61" dur="1" fill="hold">
                                          <p:stCondLst>
                                            <p:cond delay="0"/>
                                          </p:stCondLst>
                                        </p:cTn>
                                        <p:tgtEl>
                                          <p:spTgt spid="26"/>
                                        </p:tgtEl>
                                        <p:attrNameLst>
                                          <p:attrName>style.visibility</p:attrName>
                                        </p:attrNameLst>
                                      </p:cBhvr>
                                      <p:to>
                                        <p:strVal val="visible"/>
                                      </p:to>
                                    </p:set>
                                    <p:anim calcmode="lin" valueType="num">
                                      <p:cBhvr additive="base">
                                        <p:cTn id="62" dur="500" fill="hold"/>
                                        <p:tgtEl>
                                          <p:spTgt spid="26"/>
                                        </p:tgtEl>
                                        <p:attrNameLst>
                                          <p:attrName>ppt_x</p:attrName>
                                        </p:attrNameLst>
                                      </p:cBhvr>
                                      <p:tavLst>
                                        <p:tav tm="0">
                                          <p:val>
                                            <p:strVal val="#ppt_x"/>
                                          </p:val>
                                        </p:tav>
                                        <p:tav tm="100000">
                                          <p:val>
                                            <p:strVal val="#ppt_x"/>
                                          </p:val>
                                        </p:tav>
                                      </p:tavLst>
                                    </p:anim>
                                    <p:anim calcmode="lin" valueType="num">
                                      <p:cBhvr additive="base">
                                        <p:cTn id="63"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64" fill="hold">
                      <p:stCondLst>
                        <p:cond delay="indefinite"/>
                      </p:stCondLst>
                      <p:childTnLst>
                        <p:par>
                          <p:cTn id="65" fill="hold">
                            <p:stCondLst>
                              <p:cond delay="0"/>
                            </p:stCondLst>
                            <p:childTnLst>
                              <p:par>
                                <p:cTn id="66" presetID="42" presetClass="entr" presetSubtype="0" fill="hold" nodeType="clickEffect">
                                  <p:stCondLst>
                                    <p:cond delay="0"/>
                                  </p:stCondLst>
                                  <p:childTnLst>
                                    <p:set>
                                      <p:cBhvr>
                                        <p:cTn id="67" dur="1" fill="hold">
                                          <p:stCondLst>
                                            <p:cond delay="0"/>
                                          </p:stCondLst>
                                        </p:cTn>
                                        <p:tgtEl>
                                          <p:spTgt spid="16"/>
                                        </p:tgtEl>
                                        <p:attrNameLst>
                                          <p:attrName>style.visibility</p:attrName>
                                        </p:attrNameLst>
                                      </p:cBhvr>
                                      <p:to>
                                        <p:strVal val="visible"/>
                                      </p:to>
                                    </p:set>
                                    <p:animEffect transition="in" filter="fade">
                                      <p:cBhvr>
                                        <p:cTn id="68" dur="1000"/>
                                        <p:tgtEl>
                                          <p:spTgt spid="16"/>
                                        </p:tgtEl>
                                      </p:cBhvr>
                                    </p:animEffect>
                                    <p:anim calcmode="lin" valueType="num">
                                      <p:cBhvr>
                                        <p:cTn id="69" dur="1000" fill="hold"/>
                                        <p:tgtEl>
                                          <p:spTgt spid="16"/>
                                        </p:tgtEl>
                                        <p:attrNameLst>
                                          <p:attrName>ppt_x</p:attrName>
                                        </p:attrNameLst>
                                      </p:cBhvr>
                                      <p:tavLst>
                                        <p:tav tm="0">
                                          <p:val>
                                            <p:strVal val="#ppt_x"/>
                                          </p:val>
                                        </p:tav>
                                        <p:tav tm="100000">
                                          <p:val>
                                            <p:strVal val="#ppt_x"/>
                                          </p:val>
                                        </p:tav>
                                      </p:tavLst>
                                    </p:anim>
                                    <p:anim calcmode="lin" valueType="num">
                                      <p:cBhvr>
                                        <p:cTn id="70" dur="1000" fill="hold"/>
                                        <p:tgtEl>
                                          <p:spTgt spid="16"/>
                                        </p:tgtEl>
                                        <p:attrNameLst>
                                          <p:attrName>ppt_y</p:attrName>
                                        </p:attrNameLst>
                                      </p:cBhvr>
                                      <p:tavLst>
                                        <p:tav tm="0">
                                          <p:val>
                                            <p:strVal val="#ppt_y+.1"/>
                                          </p:val>
                                        </p:tav>
                                        <p:tav tm="100000">
                                          <p:val>
                                            <p:strVal val="#ppt_y"/>
                                          </p:val>
                                        </p:tav>
                                      </p:tavLst>
                                    </p:anim>
                                  </p:childTnLst>
                                </p:cTn>
                              </p:par>
                              <p:par>
                                <p:cTn id="71" presetID="42" presetClass="entr" presetSubtype="0" fill="hold" grpId="0" nodeType="withEffect">
                                  <p:stCondLst>
                                    <p:cond delay="0"/>
                                  </p:stCondLst>
                                  <p:childTnLst>
                                    <p:set>
                                      <p:cBhvr>
                                        <p:cTn id="72" dur="1" fill="hold">
                                          <p:stCondLst>
                                            <p:cond delay="0"/>
                                          </p:stCondLst>
                                        </p:cTn>
                                        <p:tgtEl>
                                          <p:spTgt spid="28"/>
                                        </p:tgtEl>
                                        <p:attrNameLst>
                                          <p:attrName>style.visibility</p:attrName>
                                        </p:attrNameLst>
                                      </p:cBhvr>
                                      <p:to>
                                        <p:strVal val="visible"/>
                                      </p:to>
                                    </p:set>
                                    <p:animEffect transition="in" filter="fade">
                                      <p:cBhvr>
                                        <p:cTn id="73" dur="1000"/>
                                        <p:tgtEl>
                                          <p:spTgt spid="28"/>
                                        </p:tgtEl>
                                      </p:cBhvr>
                                    </p:animEffect>
                                    <p:anim calcmode="lin" valueType="num">
                                      <p:cBhvr>
                                        <p:cTn id="74" dur="1000" fill="hold"/>
                                        <p:tgtEl>
                                          <p:spTgt spid="28"/>
                                        </p:tgtEl>
                                        <p:attrNameLst>
                                          <p:attrName>ppt_x</p:attrName>
                                        </p:attrNameLst>
                                      </p:cBhvr>
                                      <p:tavLst>
                                        <p:tav tm="0">
                                          <p:val>
                                            <p:strVal val="#ppt_x"/>
                                          </p:val>
                                        </p:tav>
                                        <p:tav tm="100000">
                                          <p:val>
                                            <p:strVal val="#ppt_x"/>
                                          </p:val>
                                        </p:tav>
                                      </p:tavLst>
                                    </p:anim>
                                    <p:anim calcmode="lin" valueType="num">
                                      <p:cBhvr>
                                        <p:cTn id="75" dur="1000" fill="hold"/>
                                        <p:tgtEl>
                                          <p:spTgt spid="28"/>
                                        </p:tgtEl>
                                        <p:attrNameLst>
                                          <p:attrName>ppt_y</p:attrName>
                                        </p:attrNameLst>
                                      </p:cBhvr>
                                      <p:tavLst>
                                        <p:tav tm="0">
                                          <p:val>
                                            <p:strVal val="#ppt_y+.1"/>
                                          </p:val>
                                        </p:tav>
                                        <p:tav tm="100000">
                                          <p:val>
                                            <p:strVal val="#ppt_y"/>
                                          </p:val>
                                        </p:tav>
                                      </p:tavLst>
                                    </p:anim>
                                  </p:childTnLst>
                                </p:cTn>
                              </p:par>
                            </p:childTnLst>
                          </p:cTn>
                        </p:par>
                      </p:childTnLst>
                    </p:cTn>
                  </p:par>
                  <p:par>
                    <p:cTn id="76" fill="hold">
                      <p:stCondLst>
                        <p:cond delay="indefinite"/>
                      </p:stCondLst>
                      <p:childTnLst>
                        <p:par>
                          <p:cTn id="77" fill="hold">
                            <p:stCondLst>
                              <p:cond delay="0"/>
                            </p:stCondLst>
                            <p:childTnLst>
                              <p:par>
                                <p:cTn id="78" presetID="2" presetClass="entr" presetSubtype="4" fill="hold" nodeType="clickEffect">
                                  <p:stCondLst>
                                    <p:cond delay="0"/>
                                  </p:stCondLst>
                                  <p:childTnLst>
                                    <p:set>
                                      <p:cBhvr>
                                        <p:cTn id="79" dur="1" fill="hold">
                                          <p:stCondLst>
                                            <p:cond delay="0"/>
                                          </p:stCondLst>
                                        </p:cTn>
                                        <p:tgtEl>
                                          <p:spTgt spid="18"/>
                                        </p:tgtEl>
                                        <p:attrNameLst>
                                          <p:attrName>style.visibility</p:attrName>
                                        </p:attrNameLst>
                                      </p:cBhvr>
                                      <p:to>
                                        <p:strVal val="visible"/>
                                      </p:to>
                                    </p:set>
                                    <p:anim calcmode="lin" valueType="num">
                                      <p:cBhvr additive="base">
                                        <p:cTn id="80" dur="500" fill="hold"/>
                                        <p:tgtEl>
                                          <p:spTgt spid="18"/>
                                        </p:tgtEl>
                                        <p:attrNameLst>
                                          <p:attrName>ppt_x</p:attrName>
                                        </p:attrNameLst>
                                      </p:cBhvr>
                                      <p:tavLst>
                                        <p:tav tm="0">
                                          <p:val>
                                            <p:strVal val="#ppt_x"/>
                                          </p:val>
                                        </p:tav>
                                        <p:tav tm="100000">
                                          <p:val>
                                            <p:strVal val="#ppt_x"/>
                                          </p:val>
                                        </p:tav>
                                      </p:tavLst>
                                    </p:anim>
                                    <p:anim calcmode="lin" valueType="num">
                                      <p:cBhvr additive="base">
                                        <p:cTn id="81" dur="500" fill="hold"/>
                                        <p:tgtEl>
                                          <p:spTgt spid="18"/>
                                        </p:tgtEl>
                                        <p:attrNameLst>
                                          <p:attrName>ppt_y</p:attrName>
                                        </p:attrNameLst>
                                      </p:cBhvr>
                                      <p:tavLst>
                                        <p:tav tm="0">
                                          <p:val>
                                            <p:strVal val="1+#ppt_h/2"/>
                                          </p:val>
                                        </p:tav>
                                        <p:tav tm="100000">
                                          <p:val>
                                            <p:strVal val="#ppt_y"/>
                                          </p:val>
                                        </p:tav>
                                      </p:tavLst>
                                    </p:anim>
                                  </p:childTnLst>
                                </p:cTn>
                              </p:par>
                              <p:par>
                                <p:cTn id="82" presetID="2" presetClass="entr" presetSubtype="4" fill="hold" grpId="0" nodeType="withEffect">
                                  <p:stCondLst>
                                    <p:cond delay="0"/>
                                  </p:stCondLst>
                                  <p:childTnLst>
                                    <p:set>
                                      <p:cBhvr>
                                        <p:cTn id="83" dur="1" fill="hold">
                                          <p:stCondLst>
                                            <p:cond delay="0"/>
                                          </p:stCondLst>
                                        </p:cTn>
                                        <p:tgtEl>
                                          <p:spTgt spid="19"/>
                                        </p:tgtEl>
                                        <p:attrNameLst>
                                          <p:attrName>style.visibility</p:attrName>
                                        </p:attrNameLst>
                                      </p:cBhvr>
                                      <p:to>
                                        <p:strVal val="visible"/>
                                      </p:to>
                                    </p:set>
                                    <p:anim calcmode="lin" valueType="num">
                                      <p:cBhvr additive="base">
                                        <p:cTn id="84" dur="500" fill="hold"/>
                                        <p:tgtEl>
                                          <p:spTgt spid="19"/>
                                        </p:tgtEl>
                                        <p:attrNameLst>
                                          <p:attrName>ppt_x</p:attrName>
                                        </p:attrNameLst>
                                      </p:cBhvr>
                                      <p:tavLst>
                                        <p:tav tm="0">
                                          <p:val>
                                            <p:strVal val="#ppt_x"/>
                                          </p:val>
                                        </p:tav>
                                        <p:tav tm="100000">
                                          <p:val>
                                            <p:strVal val="#ppt_x"/>
                                          </p:val>
                                        </p:tav>
                                      </p:tavLst>
                                    </p:anim>
                                    <p:anim calcmode="lin" valueType="num">
                                      <p:cBhvr additive="base">
                                        <p:cTn id="85"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86" fill="hold">
                      <p:stCondLst>
                        <p:cond delay="indefinite"/>
                      </p:stCondLst>
                      <p:childTnLst>
                        <p:par>
                          <p:cTn id="87" fill="hold">
                            <p:stCondLst>
                              <p:cond delay="0"/>
                            </p:stCondLst>
                            <p:childTnLst>
                              <p:par>
                                <p:cTn id="88" presetID="2" presetClass="entr" presetSubtype="4" fill="hold" nodeType="clickEffect">
                                  <p:stCondLst>
                                    <p:cond delay="0"/>
                                  </p:stCondLst>
                                  <p:childTnLst>
                                    <p:set>
                                      <p:cBhvr>
                                        <p:cTn id="89" dur="1" fill="hold">
                                          <p:stCondLst>
                                            <p:cond delay="0"/>
                                          </p:stCondLst>
                                        </p:cTn>
                                        <p:tgtEl>
                                          <p:spTgt spid="22"/>
                                        </p:tgtEl>
                                        <p:attrNameLst>
                                          <p:attrName>style.visibility</p:attrName>
                                        </p:attrNameLst>
                                      </p:cBhvr>
                                      <p:to>
                                        <p:strVal val="visible"/>
                                      </p:to>
                                    </p:set>
                                    <p:anim calcmode="lin" valueType="num">
                                      <p:cBhvr additive="base">
                                        <p:cTn id="90" dur="500" fill="hold"/>
                                        <p:tgtEl>
                                          <p:spTgt spid="22"/>
                                        </p:tgtEl>
                                        <p:attrNameLst>
                                          <p:attrName>ppt_x</p:attrName>
                                        </p:attrNameLst>
                                      </p:cBhvr>
                                      <p:tavLst>
                                        <p:tav tm="0">
                                          <p:val>
                                            <p:strVal val="#ppt_x"/>
                                          </p:val>
                                        </p:tav>
                                        <p:tav tm="100000">
                                          <p:val>
                                            <p:strVal val="#ppt_x"/>
                                          </p:val>
                                        </p:tav>
                                      </p:tavLst>
                                    </p:anim>
                                    <p:anim calcmode="lin" valueType="num">
                                      <p:cBhvr additive="base">
                                        <p:cTn id="91" dur="500" fill="hold"/>
                                        <p:tgtEl>
                                          <p:spTgt spid="22"/>
                                        </p:tgtEl>
                                        <p:attrNameLst>
                                          <p:attrName>ppt_y</p:attrName>
                                        </p:attrNameLst>
                                      </p:cBhvr>
                                      <p:tavLst>
                                        <p:tav tm="0">
                                          <p:val>
                                            <p:strVal val="1+#ppt_h/2"/>
                                          </p:val>
                                        </p:tav>
                                        <p:tav tm="100000">
                                          <p:val>
                                            <p:strVal val="#ppt_y"/>
                                          </p:val>
                                        </p:tav>
                                      </p:tavLst>
                                    </p:anim>
                                  </p:childTnLst>
                                </p:cTn>
                              </p:par>
                              <p:par>
                                <p:cTn id="92" presetID="2" presetClass="entr" presetSubtype="4" fill="hold" grpId="0" nodeType="withEffect">
                                  <p:stCondLst>
                                    <p:cond delay="0"/>
                                  </p:stCondLst>
                                  <p:childTnLst>
                                    <p:set>
                                      <p:cBhvr>
                                        <p:cTn id="93" dur="1" fill="hold">
                                          <p:stCondLst>
                                            <p:cond delay="0"/>
                                          </p:stCondLst>
                                        </p:cTn>
                                        <p:tgtEl>
                                          <p:spTgt spid="25"/>
                                        </p:tgtEl>
                                        <p:attrNameLst>
                                          <p:attrName>style.visibility</p:attrName>
                                        </p:attrNameLst>
                                      </p:cBhvr>
                                      <p:to>
                                        <p:strVal val="visible"/>
                                      </p:to>
                                    </p:set>
                                    <p:anim calcmode="lin" valueType="num">
                                      <p:cBhvr additive="base">
                                        <p:cTn id="94" dur="500" fill="hold"/>
                                        <p:tgtEl>
                                          <p:spTgt spid="25"/>
                                        </p:tgtEl>
                                        <p:attrNameLst>
                                          <p:attrName>ppt_x</p:attrName>
                                        </p:attrNameLst>
                                      </p:cBhvr>
                                      <p:tavLst>
                                        <p:tav tm="0">
                                          <p:val>
                                            <p:strVal val="#ppt_x"/>
                                          </p:val>
                                        </p:tav>
                                        <p:tav tm="100000">
                                          <p:val>
                                            <p:strVal val="#ppt_x"/>
                                          </p:val>
                                        </p:tav>
                                      </p:tavLst>
                                    </p:anim>
                                    <p:anim calcmode="lin" valueType="num">
                                      <p:cBhvr additive="base">
                                        <p:cTn id="95"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11" grpId="0"/>
      <p:bldP spid="14" grpId="0"/>
      <p:bldP spid="19" grpId="0"/>
      <p:bldP spid="23" grpId="0"/>
      <p:bldP spid="24" grpId="0"/>
      <p:bldP spid="25" grpId="0"/>
      <p:bldP spid="26" grpId="0"/>
      <p:bldP spid="2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9" descr="48"/>
          <p:cNvPicPr>
            <a:picLocks noChangeAspect="1" noChangeArrowheads="1"/>
          </p:cNvPicPr>
          <p:nvPr/>
        </p:nvPicPr>
        <p:blipFill>
          <a:blip r:embed="rId2"/>
          <a:srcRect/>
          <a:stretch>
            <a:fillRect/>
          </a:stretch>
        </p:blipFill>
        <p:spPr bwMode="auto">
          <a:xfrm rot="20790101">
            <a:off x="2549684" y="961889"/>
            <a:ext cx="3332582" cy="2653723"/>
          </a:xfrm>
          <a:prstGeom prst="rect">
            <a:avLst/>
          </a:prstGeom>
          <a:noFill/>
          <a:ln w="9525">
            <a:noFill/>
            <a:miter lim="800000"/>
            <a:headEnd/>
            <a:tailEnd/>
          </a:ln>
        </p:spPr>
      </p:pic>
      <p:sp>
        <p:nvSpPr>
          <p:cNvPr id="6" name="Rectangle 5"/>
          <p:cNvSpPr/>
          <p:nvPr/>
        </p:nvSpPr>
        <p:spPr>
          <a:xfrm>
            <a:off x="3352800" y="0"/>
            <a:ext cx="1369286" cy="923330"/>
          </a:xfrm>
          <a:prstGeom prst="rect">
            <a:avLst/>
          </a:prstGeom>
        </p:spPr>
        <p:txBody>
          <a:bodyPr wrap="none">
            <a:spAutoFit/>
          </a:bodyPr>
          <a:lstStyle/>
          <a:p>
            <a:r>
              <a:rPr lang="bn-BD" sz="5400" b="1" u="sng" cap="all" dirty="0" smtClean="0">
                <a:ln w="9000" cmpd="sng">
                  <a:solidFill>
                    <a:schemeClr val="accent4">
                      <a:shade val="50000"/>
                      <a:satMod val="120000"/>
                    </a:schemeClr>
                  </a:solidFill>
                  <a:prstDash val="solid"/>
                </a:ln>
                <a:effectLst>
                  <a:reflection blurRad="12700" stA="28000" endPos="45000" dist="1000" dir="5400000" sy="-100000" algn="bl" rotWithShape="0"/>
                </a:effectLst>
                <a:latin typeface="NikoshBAN" pitchFamily="2" charset="0"/>
                <a:cs typeface="NikoshBAN" pitchFamily="2" charset="0"/>
              </a:rPr>
              <a:t>মাউস</a:t>
            </a:r>
            <a:endParaRPr lang="en-US" sz="5400" b="1" u="sng" cap="all" dirty="0">
              <a:ln w="9000" cmpd="sng">
                <a:solidFill>
                  <a:schemeClr val="accent4">
                    <a:shade val="50000"/>
                    <a:satMod val="120000"/>
                  </a:schemeClr>
                </a:solidFill>
                <a:prstDash val="solid"/>
              </a:ln>
              <a:effectLst>
                <a:reflection blurRad="12700" stA="28000" endPos="45000" dist="1000" dir="5400000" sy="-100000" algn="bl" rotWithShape="0"/>
              </a:effectLst>
              <a:latin typeface="NikoshBAN" pitchFamily="2" charset="0"/>
              <a:cs typeface="NikoshBAN" pitchFamily="2" charset="0"/>
            </a:endParaRPr>
          </a:p>
        </p:txBody>
      </p:sp>
      <p:sp>
        <p:nvSpPr>
          <p:cNvPr id="22" name="TextBox 21"/>
          <p:cNvSpPr txBox="1"/>
          <p:nvPr/>
        </p:nvSpPr>
        <p:spPr>
          <a:xfrm>
            <a:off x="255483" y="3505200"/>
            <a:ext cx="7505581" cy="2554545"/>
          </a:xfrm>
          <a:prstGeom prst="rect">
            <a:avLst/>
          </a:prstGeom>
          <a:noFill/>
        </p:spPr>
        <p:txBody>
          <a:bodyPr wrap="none" rtlCol="0">
            <a:spAutoFit/>
          </a:bodyPr>
          <a:lstStyle/>
          <a:p>
            <a:pPr algn="ctr"/>
            <a:r>
              <a:rPr lang="bn-BD" sz="4000" b="1" cap="all" dirty="0" smtClean="0">
                <a:ln w="9000" cmpd="sng">
                  <a:solidFill>
                    <a:schemeClr val="accent4">
                      <a:shade val="50000"/>
                      <a:satMod val="120000"/>
                    </a:schemeClr>
                  </a:solidFill>
                  <a:prstDash val="solid"/>
                </a:ln>
                <a:effectLst>
                  <a:reflection blurRad="12700" stA="28000" endPos="45000" dist="1000" dir="5400000" sy="-100000" algn="bl" rotWithShape="0"/>
                </a:effectLst>
                <a:latin typeface="NikoshBAN" pitchFamily="2" charset="0"/>
                <a:cs typeface="NikoshBAN" pitchFamily="2" charset="0"/>
              </a:rPr>
              <a:t>মাউস দিয়ে কম্পিউটারে তথ্য ইনপুট</a:t>
            </a:r>
          </a:p>
          <a:p>
            <a:pPr algn="ctr"/>
            <a:r>
              <a:rPr lang="bn-BD" sz="4000" b="1" cap="all" dirty="0" smtClean="0">
                <a:ln w="9000" cmpd="sng">
                  <a:solidFill>
                    <a:schemeClr val="accent4">
                      <a:shade val="50000"/>
                      <a:satMod val="120000"/>
                    </a:schemeClr>
                  </a:solidFill>
                  <a:prstDash val="solid"/>
                </a:ln>
                <a:effectLst>
                  <a:reflection blurRad="12700" stA="28000" endPos="45000" dist="1000" dir="5400000" sy="-100000" algn="bl" rotWithShape="0"/>
                </a:effectLst>
                <a:latin typeface="NikoshBAN" pitchFamily="2" charset="0"/>
                <a:cs typeface="NikoshBAN" pitchFamily="2" charset="0"/>
              </a:rPr>
              <a:t> করা ও কোন কমান্ড প্রয়োগ করা হয়ে থাকে।</a:t>
            </a:r>
          </a:p>
          <a:p>
            <a:pPr algn="ctr"/>
            <a:r>
              <a:rPr lang="bn-BD" sz="4000" b="1" cap="all" dirty="0" smtClean="0">
                <a:ln w="9000" cmpd="sng">
                  <a:solidFill>
                    <a:schemeClr val="accent4">
                      <a:shade val="50000"/>
                      <a:satMod val="120000"/>
                    </a:schemeClr>
                  </a:solidFill>
                  <a:prstDash val="solid"/>
                </a:ln>
                <a:effectLst>
                  <a:reflection blurRad="12700" stA="28000" endPos="45000" dist="1000" dir="5400000" sy="-100000" algn="bl" rotWithShape="0"/>
                </a:effectLst>
                <a:latin typeface="NikoshBAN" pitchFamily="2" charset="0"/>
                <a:cs typeface="NikoshBAN" pitchFamily="2" charset="0"/>
              </a:rPr>
              <a:t> মাউস  শব্দের অর্থ ইঁদুর । মাউস সিপিইউ এর</a:t>
            </a:r>
          </a:p>
          <a:p>
            <a:pPr algn="ctr"/>
            <a:r>
              <a:rPr lang="bn-BD" sz="4000" b="1" cap="all" dirty="0" smtClean="0">
                <a:ln w="9000" cmpd="sng">
                  <a:solidFill>
                    <a:schemeClr val="accent4">
                      <a:shade val="50000"/>
                      <a:satMod val="120000"/>
                    </a:schemeClr>
                  </a:solidFill>
                  <a:prstDash val="solid"/>
                </a:ln>
                <a:effectLst>
                  <a:reflection blurRad="12700" stA="28000" endPos="45000" dist="1000" dir="5400000" sy="-100000" algn="bl" rotWithShape="0"/>
                </a:effectLst>
                <a:latin typeface="NikoshBAN" pitchFamily="2" charset="0"/>
                <a:cs typeface="NikoshBAN" pitchFamily="2" charset="0"/>
              </a:rPr>
              <a:t>সাথে একখন্ড চিকন তার দ্বারা যুক্ত করা থাকে।</a:t>
            </a:r>
            <a:endParaRPr lang="en-US" sz="4000" b="1" cap="all" dirty="0">
              <a:ln w="9000" cmpd="sng">
                <a:solidFill>
                  <a:schemeClr val="accent4">
                    <a:shade val="50000"/>
                    <a:satMod val="120000"/>
                  </a:schemeClr>
                </a:solidFill>
                <a:prstDash val="solid"/>
              </a:ln>
              <a:effectLst>
                <a:reflection blurRad="12700" stA="28000" endPos="45000" dist="1000" dir="5400000" sy="-100000" algn="bl" rotWithShape="0"/>
              </a:effectLst>
              <a:latin typeface="NikoshBAN" pitchFamily="2" charset="0"/>
              <a:cs typeface="NikoshBAN" pitchFamily="2"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arn(inVertical)">
                                      <p:cBhvr>
                                        <p:cTn id="13" dur="5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22"/>
                                        </p:tgtEl>
                                        <p:attrNameLst>
                                          <p:attrName>style.visibility</p:attrName>
                                        </p:attrNameLst>
                                      </p:cBhvr>
                                      <p:to>
                                        <p:strVal val="visible"/>
                                      </p:to>
                                    </p:set>
                                    <p:anim calcmode="lin" valueType="num">
                                      <p:cBhvr additive="base">
                                        <p:cTn id="18" dur="500" fill="hold"/>
                                        <p:tgtEl>
                                          <p:spTgt spid="22"/>
                                        </p:tgtEl>
                                        <p:attrNameLst>
                                          <p:attrName>ppt_x</p:attrName>
                                        </p:attrNameLst>
                                      </p:cBhvr>
                                      <p:tavLst>
                                        <p:tav tm="0">
                                          <p:val>
                                            <p:strVal val="#ppt_x"/>
                                          </p:val>
                                        </p:tav>
                                        <p:tav tm="100000">
                                          <p:val>
                                            <p:strVal val="#ppt_x"/>
                                          </p:val>
                                        </p:tav>
                                      </p:tavLst>
                                    </p:anim>
                                    <p:anim calcmode="lin" valueType="num">
                                      <p:cBhvr additive="base">
                                        <p:cTn id="19"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2" descr="Input Keyboard"/>
          <p:cNvPicPr>
            <a:picLocks noChangeAspect="1" noChangeArrowheads="1"/>
          </p:cNvPicPr>
          <p:nvPr/>
        </p:nvPicPr>
        <p:blipFill>
          <a:blip r:embed="rId2"/>
          <a:srcRect/>
          <a:stretch>
            <a:fillRect/>
          </a:stretch>
        </p:blipFill>
        <p:spPr bwMode="auto">
          <a:xfrm>
            <a:off x="1295400" y="990600"/>
            <a:ext cx="5333999" cy="2709440"/>
          </a:xfrm>
          <a:prstGeom prst="rect">
            <a:avLst/>
          </a:prstGeom>
          <a:noFill/>
          <a:ln>
            <a:noFill/>
          </a:ln>
          <a:effectLst/>
        </p:spPr>
      </p:pic>
      <p:sp>
        <p:nvSpPr>
          <p:cNvPr id="5" name="Rectangle 4"/>
          <p:cNvSpPr/>
          <p:nvPr/>
        </p:nvSpPr>
        <p:spPr>
          <a:xfrm>
            <a:off x="3124200" y="76200"/>
            <a:ext cx="1851789" cy="830997"/>
          </a:xfrm>
          <a:prstGeom prst="rect">
            <a:avLst/>
          </a:prstGeom>
        </p:spPr>
        <p:txBody>
          <a:bodyPr wrap="none">
            <a:spAutoFit/>
          </a:bodyPr>
          <a:lstStyle/>
          <a:p>
            <a:r>
              <a:rPr lang="bn-BD" sz="4800" b="1" u="sng" cap="all" dirty="0" smtClean="0">
                <a:ln w="9000" cmpd="sng">
                  <a:solidFill>
                    <a:schemeClr val="accent4">
                      <a:shade val="50000"/>
                      <a:satMod val="120000"/>
                    </a:schemeClr>
                  </a:solidFill>
                  <a:prstDash val="solid"/>
                </a:ln>
                <a:effectLst>
                  <a:reflection blurRad="12700" stA="28000" endPos="45000" dist="1000" dir="5400000" sy="-100000" algn="bl" rotWithShape="0"/>
                </a:effectLst>
                <a:latin typeface="NikoshBAN" pitchFamily="2" charset="0"/>
                <a:cs typeface="NikoshBAN" pitchFamily="2" charset="0"/>
              </a:rPr>
              <a:t>কী বোর্ড </a:t>
            </a:r>
            <a:endParaRPr lang="en-US" sz="4800" b="1" u="sng" cap="all" dirty="0">
              <a:ln w="9000" cmpd="sng">
                <a:solidFill>
                  <a:schemeClr val="accent4">
                    <a:shade val="50000"/>
                    <a:satMod val="120000"/>
                  </a:schemeClr>
                </a:solidFill>
                <a:prstDash val="solid"/>
              </a:ln>
              <a:effectLst>
                <a:reflection blurRad="12700" stA="28000" endPos="45000" dist="1000" dir="5400000" sy="-100000" algn="bl" rotWithShape="0"/>
              </a:effectLst>
              <a:latin typeface="NikoshBAN" pitchFamily="2" charset="0"/>
              <a:cs typeface="NikoshBAN" pitchFamily="2" charset="0"/>
            </a:endParaRPr>
          </a:p>
        </p:txBody>
      </p:sp>
      <p:sp>
        <p:nvSpPr>
          <p:cNvPr id="23" name="TextBox 22"/>
          <p:cNvSpPr txBox="1"/>
          <p:nvPr/>
        </p:nvSpPr>
        <p:spPr>
          <a:xfrm>
            <a:off x="0" y="3693855"/>
            <a:ext cx="7761063" cy="2554545"/>
          </a:xfrm>
          <a:prstGeom prst="rect">
            <a:avLst/>
          </a:prstGeom>
          <a:noFill/>
        </p:spPr>
        <p:txBody>
          <a:bodyPr wrap="square" rtlCol="0">
            <a:spAutoFit/>
          </a:bodyPr>
          <a:lstStyle/>
          <a:p>
            <a:pPr algn="ctr"/>
            <a:r>
              <a:rPr lang="bn-BD" sz="4000" b="1" cap="all" dirty="0" smtClean="0">
                <a:ln w="9000" cmpd="sng">
                  <a:solidFill>
                    <a:schemeClr val="accent4">
                      <a:shade val="50000"/>
                      <a:satMod val="120000"/>
                    </a:schemeClr>
                  </a:solidFill>
                  <a:prstDash val="solid"/>
                </a:ln>
                <a:effectLst>
                  <a:reflection blurRad="12700" stA="28000" endPos="45000" dist="1000" dir="5400000" sy="-100000" algn="bl" rotWithShape="0"/>
                </a:effectLst>
                <a:latin typeface="NikoshBAN" pitchFamily="2" charset="0"/>
                <a:cs typeface="NikoshBAN" pitchFamily="2" charset="0"/>
              </a:rPr>
              <a:t>কীবোর্ড একটি ইনপুট ডিভাইস।কম্পিউটারের ডাটা গ্রহন করার এটা একটা প্রধান যন্ত্র । কীবোর্ড</a:t>
            </a:r>
          </a:p>
          <a:p>
            <a:pPr algn="ctr"/>
            <a:r>
              <a:rPr lang="bn-BD" sz="4000" b="1" cap="all" dirty="0" smtClean="0">
                <a:ln w="9000" cmpd="sng">
                  <a:solidFill>
                    <a:schemeClr val="accent4">
                      <a:shade val="50000"/>
                      <a:satMod val="120000"/>
                    </a:schemeClr>
                  </a:solidFill>
                  <a:prstDash val="solid"/>
                </a:ln>
                <a:effectLst>
                  <a:reflection blurRad="12700" stA="28000" endPos="45000" dist="1000" dir="5400000" sy="-100000" algn="bl" rotWithShape="0"/>
                </a:effectLst>
                <a:latin typeface="NikoshBAN" pitchFamily="2" charset="0"/>
                <a:cs typeface="NikoshBAN" pitchFamily="2" charset="0"/>
              </a:rPr>
              <a:t>ক্যাবল দিয়ে সিপিইউ এর পিছনে যুক্ত করা হয়। কীবোর্ডে মোট ১০১ থেকে ১০২টি কী থাকে।</a:t>
            </a:r>
            <a:endParaRPr lang="en-US" sz="4000" b="1" cap="all" dirty="0">
              <a:ln w="9000" cmpd="sng">
                <a:solidFill>
                  <a:schemeClr val="accent4">
                    <a:shade val="50000"/>
                    <a:satMod val="120000"/>
                  </a:schemeClr>
                </a:solidFill>
                <a:prstDash val="solid"/>
              </a:ln>
              <a:effectLst>
                <a:reflection blurRad="12700" stA="28000" endPos="45000" dist="1000" dir="5400000" sy="-100000" algn="bl" rotWithShape="0"/>
              </a:effectLst>
              <a:latin typeface="NikoshBAN" pitchFamily="2" charset="0"/>
              <a:cs typeface="NikoshBAN" pitchFamily="2"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0-#ppt_w/2"/>
                                          </p:val>
                                        </p:tav>
                                        <p:tav tm="100000">
                                          <p:val>
                                            <p:strVal val="#ppt_x"/>
                                          </p:val>
                                        </p:tav>
                                      </p:tavLst>
                                    </p:anim>
                                    <p:anim calcmode="lin" valueType="num">
                                      <p:cBhvr additive="base">
                                        <p:cTn id="8"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7" presetClass="entr" presetSubtype="0" fill="hold"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fade">
                                      <p:cBhvr>
                                        <p:cTn id="13" dur="1000"/>
                                        <p:tgtEl>
                                          <p:spTgt spid="3"/>
                                        </p:tgtEl>
                                      </p:cBhvr>
                                    </p:animEffect>
                                    <p:anim calcmode="lin" valueType="num">
                                      <p:cBhvr>
                                        <p:cTn id="14" dur="1000" fill="hold"/>
                                        <p:tgtEl>
                                          <p:spTgt spid="3"/>
                                        </p:tgtEl>
                                        <p:attrNameLst>
                                          <p:attrName>ppt_x</p:attrName>
                                        </p:attrNameLst>
                                      </p:cBhvr>
                                      <p:tavLst>
                                        <p:tav tm="0">
                                          <p:val>
                                            <p:strVal val="#ppt_x"/>
                                          </p:val>
                                        </p:tav>
                                        <p:tav tm="100000">
                                          <p:val>
                                            <p:strVal val="#ppt_x"/>
                                          </p:val>
                                        </p:tav>
                                      </p:tavLst>
                                    </p:anim>
                                    <p:anim calcmode="lin" valueType="num">
                                      <p:cBhvr>
                                        <p:cTn id="15"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53" presetClass="entr" presetSubtype="528" fill="hold" grpId="0" nodeType="clickEffect">
                                  <p:stCondLst>
                                    <p:cond delay="0"/>
                                  </p:stCondLst>
                                  <p:childTnLst>
                                    <p:set>
                                      <p:cBhvr>
                                        <p:cTn id="19" dur="1" fill="hold">
                                          <p:stCondLst>
                                            <p:cond delay="0"/>
                                          </p:stCondLst>
                                        </p:cTn>
                                        <p:tgtEl>
                                          <p:spTgt spid="23"/>
                                        </p:tgtEl>
                                        <p:attrNameLst>
                                          <p:attrName>style.visibility</p:attrName>
                                        </p:attrNameLst>
                                      </p:cBhvr>
                                      <p:to>
                                        <p:strVal val="visible"/>
                                      </p:to>
                                    </p:set>
                                    <p:anim calcmode="lin" valueType="num">
                                      <p:cBhvr>
                                        <p:cTn id="20" dur="500" fill="hold"/>
                                        <p:tgtEl>
                                          <p:spTgt spid="23"/>
                                        </p:tgtEl>
                                        <p:attrNameLst>
                                          <p:attrName>ppt_w</p:attrName>
                                        </p:attrNameLst>
                                      </p:cBhvr>
                                      <p:tavLst>
                                        <p:tav tm="0">
                                          <p:val>
                                            <p:fltVal val="0"/>
                                          </p:val>
                                        </p:tav>
                                        <p:tav tm="100000">
                                          <p:val>
                                            <p:strVal val="#ppt_w"/>
                                          </p:val>
                                        </p:tav>
                                      </p:tavLst>
                                    </p:anim>
                                    <p:anim calcmode="lin" valueType="num">
                                      <p:cBhvr>
                                        <p:cTn id="21" dur="500" fill="hold"/>
                                        <p:tgtEl>
                                          <p:spTgt spid="23"/>
                                        </p:tgtEl>
                                        <p:attrNameLst>
                                          <p:attrName>ppt_h</p:attrName>
                                        </p:attrNameLst>
                                      </p:cBhvr>
                                      <p:tavLst>
                                        <p:tav tm="0">
                                          <p:val>
                                            <p:fltVal val="0"/>
                                          </p:val>
                                        </p:tav>
                                        <p:tav tm="100000">
                                          <p:val>
                                            <p:strVal val="#ppt_h"/>
                                          </p:val>
                                        </p:tav>
                                      </p:tavLst>
                                    </p:anim>
                                    <p:animEffect transition="in" filter="fade">
                                      <p:cBhvr>
                                        <p:cTn id="22" dur="500"/>
                                        <p:tgtEl>
                                          <p:spTgt spid="23"/>
                                        </p:tgtEl>
                                      </p:cBhvr>
                                    </p:animEffect>
                                    <p:anim calcmode="lin" valueType="num">
                                      <p:cBhvr>
                                        <p:cTn id="23" dur="500" fill="hold"/>
                                        <p:tgtEl>
                                          <p:spTgt spid="23"/>
                                        </p:tgtEl>
                                        <p:attrNameLst>
                                          <p:attrName>ppt_x</p:attrName>
                                        </p:attrNameLst>
                                      </p:cBhvr>
                                      <p:tavLst>
                                        <p:tav tm="0">
                                          <p:val>
                                            <p:fltVal val="0.5"/>
                                          </p:val>
                                        </p:tav>
                                        <p:tav tm="100000">
                                          <p:val>
                                            <p:strVal val="#ppt_x"/>
                                          </p:val>
                                        </p:tav>
                                      </p:tavLst>
                                    </p:anim>
                                    <p:anim calcmode="lin" valueType="num">
                                      <p:cBhvr>
                                        <p:cTn id="24" dur="500" fill="hold"/>
                                        <p:tgtEl>
                                          <p:spTgt spid="23"/>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5" descr="input-Micro"/>
          <p:cNvPicPr>
            <a:picLocks noChangeAspect="1" noChangeArrowheads="1"/>
          </p:cNvPicPr>
          <p:nvPr/>
        </p:nvPicPr>
        <p:blipFill>
          <a:blip r:embed="rId3"/>
          <a:srcRect/>
          <a:stretch>
            <a:fillRect/>
          </a:stretch>
        </p:blipFill>
        <p:spPr bwMode="auto">
          <a:xfrm>
            <a:off x="1066800" y="1066800"/>
            <a:ext cx="5939004" cy="3200400"/>
          </a:xfrm>
          <a:prstGeom prst="rect">
            <a:avLst/>
          </a:prstGeom>
          <a:noFill/>
          <a:ln w="9525">
            <a:noFill/>
            <a:miter lim="800000"/>
            <a:headEnd/>
            <a:tailEnd/>
          </a:ln>
          <a:effectLst/>
        </p:spPr>
      </p:pic>
      <p:sp>
        <p:nvSpPr>
          <p:cNvPr id="5" name="Text Box 39"/>
          <p:cNvSpPr txBox="1">
            <a:spLocks noChangeArrowheads="1"/>
          </p:cNvSpPr>
          <p:nvPr/>
        </p:nvSpPr>
        <p:spPr bwMode="auto">
          <a:xfrm>
            <a:off x="2362200" y="0"/>
            <a:ext cx="2892138" cy="923330"/>
          </a:xfrm>
          <a:prstGeom prst="rect">
            <a:avLst/>
          </a:prstGeom>
          <a:noFill/>
          <a:ln w="9525">
            <a:noFill/>
            <a:miter lim="800000"/>
            <a:headEnd/>
            <a:tailEnd/>
          </a:ln>
          <a:effectLst/>
        </p:spPr>
        <p:txBody>
          <a:bodyPr wrap="none">
            <a:spAutoFit/>
          </a:bodyPr>
          <a:lstStyle/>
          <a:p>
            <a:r>
              <a:rPr lang="bn-BD" sz="5400" b="1" u="sng" cap="all" dirty="0" smtClean="0">
                <a:ln w="9000" cmpd="sng">
                  <a:solidFill>
                    <a:schemeClr val="accent4">
                      <a:shade val="50000"/>
                      <a:satMod val="120000"/>
                    </a:schemeClr>
                  </a:solidFill>
                  <a:prstDash val="solid"/>
                </a:ln>
                <a:effectLst>
                  <a:reflection blurRad="12700" stA="28000" endPos="45000" dist="1000" dir="5400000" sy="-100000" algn="bl" rotWithShape="0"/>
                </a:effectLst>
                <a:latin typeface="NikoshBAN" pitchFamily="2" charset="0"/>
                <a:cs typeface="NikoshBAN" pitchFamily="2" charset="0"/>
              </a:rPr>
              <a:t>মাইক্রোফোন</a:t>
            </a:r>
            <a:endParaRPr lang="en-US" sz="5400" b="1" u="sng" cap="all" dirty="0">
              <a:ln w="9000" cmpd="sng">
                <a:solidFill>
                  <a:schemeClr val="accent4">
                    <a:shade val="50000"/>
                    <a:satMod val="120000"/>
                  </a:schemeClr>
                </a:solidFill>
                <a:prstDash val="solid"/>
              </a:ln>
              <a:effectLst>
                <a:reflection blurRad="12700" stA="28000" endPos="45000" dist="1000" dir="5400000" sy="-100000" algn="bl" rotWithShape="0"/>
              </a:effectLst>
              <a:latin typeface="NikoshBAN" pitchFamily="2" charset="0"/>
              <a:cs typeface="NikoshBAN" pitchFamily="2" charset="0"/>
            </a:endParaRPr>
          </a:p>
        </p:txBody>
      </p:sp>
      <p:sp>
        <p:nvSpPr>
          <p:cNvPr id="23" name="TextBox 22"/>
          <p:cNvSpPr txBox="1"/>
          <p:nvPr/>
        </p:nvSpPr>
        <p:spPr>
          <a:xfrm>
            <a:off x="0" y="4265474"/>
            <a:ext cx="7761063" cy="1754326"/>
          </a:xfrm>
          <a:prstGeom prst="rect">
            <a:avLst/>
          </a:prstGeom>
          <a:noFill/>
        </p:spPr>
        <p:txBody>
          <a:bodyPr wrap="square" rtlCol="0">
            <a:spAutoFit/>
          </a:bodyPr>
          <a:lstStyle/>
          <a:p>
            <a:pPr algn="ctr"/>
            <a:r>
              <a:rPr lang="bn-BD" sz="3600" b="1" cap="all" dirty="0" smtClean="0">
                <a:ln w="9000" cmpd="sng">
                  <a:solidFill>
                    <a:schemeClr val="accent4">
                      <a:shade val="50000"/>
                      <a:satMod val="120000"/>
                    </a:schemeClr>
                  </a:solidFill>
                  <a:prstDash val="solid"/>
                </a:ln>
                <a:effectLst>
                  <a:reflection blurRad="12700" stA="28000" endPos="45000" dist="1000" dir="5400000" sy="-100000" algn="bl" rotWithShape="0"/>
                </a:effectLst>
                <a:latin typeface="NikoshBAN" pitchFamily="2" charset="0"/>
                <a:cs typeface="NikoshBAN" pitchFamily="2" charset="0"/>
              </a:rPr>
              <a:t>মাইক্রোফোন  একটি ইনপুট ডিভাইস। মাইক্রোফোন দিয়ে আমাদের কথা, গান বা যে কোনো ধরনের শব্দ কম্পিউটারের মধ্যে প্রবেশ করানো হয়।</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9"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0-#ppt_w/2"/>
                                          </p:val>
                                        </p:tav>
                                        <p:tav tm="100000">
                                          <p:val>
                                            <p:strVal val="#ppt_x"/>
                                          </p:val>
                                        </p:tav>
                                      </p:tavLst>
                                    </p:anim>
                                    <p:anim calcmode="lin" valueType="num">
                                      <p:cBhvr additive="base">
                                        <p:cTn id="8" dur="500" fill="hold"/>
                                        <p:tgtEl>
                                          <p:spTgt spid="5"/>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8" presetClass="entr" presetSubtype="16" fill="hold"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diamond(in)">
                                      <p:cBhvr>
                                        <p:cTn id="13" dur="2000"/>
                                        <p:tgtEl>
                                          <p:spTgt spid="3"/>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9" fill="hold" grpId="0" nodeType="clickEffect">
                                  <p:stCondLst>
                                    <p:cond delay="0"/>
                                  </p:stCondLst>
                                  <p:childTnLst>
                                    <p:set>
                                      <p:cBhvr>
                                        <p:cTn id="17" dur="1" fill="hold">
                                          <p:stCondLst>
                                            <p:cond delay="0"/>
                                          </p:stCondLst>
                                        </p:cTn>
                                        <p:tgtEl>
                                          <p:spTgt spid="23"/>
                                        </p:tgtEl>
                                        <p:attrNameLst>
                                          <p:attrName>style.visibility</p:attrName>
                                        </p:attrNameLst>
                                      </p:cBhvr>
                                      <p:to>
                                        <p:strVal val="visible"/>
                                      </p:to>
                                    </p:set>
                                    <p:anim calcmode="lin" valueType="num">
                                      <p:cBhvr additive="base">
                                        <p:cTn id="18" dur="500" fill="hold"/>
                                        <p:tgtEl>
                                          <p:spTgt spid="23"/>
                                        </p:tgtEl>
                                        <p:attrNameLst>
                                          <p:attrName>ppt_x</p:attrName>
                                        </p:attrNameLst>
                                      </p:cBhvr>
                                      <p:tavLst>
                                        <p:tav tm="0">
                                          <p:val>
                                            <p:strVal val="0-#ppt_w/2"/>
                                          </p:val>
                                        </p:tav>
                                        <p:tav tm="100000">
                                          <p:val>
                                            <p:strVal val="#ppt_x"/>
                                          </p:val>
                                        </p:tav>
                                      </p:tavLst>
                                    </p:anim>
                                    <p:anim calcmode="lin" valueType="num">
                                      <p:cBhvr additive="base">
                                        <p:cTn id="19" dur="500" fill="hold"/>
                                        <p:tgtEl>
                                          <p:spTgt spid="23"/>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3"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493</TotalTime>
  <Words>411</Words>
  <Application>Microsoft Office PowerPoint</Application>
  <PresentationFormat>On-screen Show (4:3)</PresentationFormat>
  <Paragraphs>57</Paragraphs>
  <Slides>18</Slides>
  <Notes>2</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bariski.bhanu@yahoo.com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WonderBoy</dc:creator>
  <cp:lastModifiedBy>Doel-1612i3</cp:lastModifiedBy>
  <cp:revision>120</cp:revision>
  <dcterms:created xsi:type="dcterms:W3CDTF">2013-04-28T05:22:13Z</dcterms:created>
  <dcterms:modified xsi:type="dcterms:W3CDTF">2013-07-22T06:35:24Z</dcterms:modified>
</cp:coreProperties>
</file>